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347" r:id="rId3"/>
    <p:sldId id="348" r:id="rId4"/>
    <p:sldId id="296" r:id="rId5"/>
    <p:sldId id="350" r:id="rId6"/>
    <p:sldId id="337" r:id="rId7"/>
    <p:sldId id="257" r:id="rId8"/>
    <p:sldId id="295" r:id="rId9"/>
    <p:sldId id="368" r:id="rId10"/>
    <p:sldId id="345" r:id="rId11"/>
    <p:sldId id="294" r:id="rId12"/>
    <p:sldId id="312" r:id="rId13"/>
    <p:sldId id="300" r:id="rId14"/>
    <p:sldId id="308" r:id="rId15"/>
    <p:sldId id="309" r:id="rId16"/>
    <p:sldId id="278" r:id="rId17"/>
    <p:sldId id="298" r:id="rId18"/>
    <p:sldId id="303" r:id="rId19"/>
    <p:sldId id="301" r:id="rId20"/>
    <p:sldId id="297" r:id="rId21"/>
    <p:sldId id="322" r:id="rId22"/>
    <p:sldId id="324" r:id="rId23"/>
    <p:sldId id="355" r:id="rId24"/>
    <p:sldId id="356" r:id="rId25"/>
    <p:sldId id="357" r:id="rId26"/>
    <p:sldId id="358" r:id="rId27"/>
    <p:sldId id="359" r:id="rId28"/>
    <p:sldId id="354" r:id="rId29"/>
    <p:sldId id="314" r:id="rId30"/>
    <p:sldId id="325" r:id="rId31"/>
    <p:sldId id="316" r:id="rId32"/>
    <p:sldId id="327" r:id="rId33"/>
    <p:sldId id="328" r:id="rId34"/>
    <p:sldId id="360" r:id="rId35"/>
    <p:sldId id="329" r:id="rId36"/>
    <p:sldId id="323" r:id="rId37"/>
    <p:sldId id="362" r:id="rId38"/>
    <p:sldId id="363" r:id="rId39"/>
    <p:sldId id="364" r:id="rId40"/>
    <p:sldId id="330" r:id="rId41"/>
    <p:sldId id="365" r:id="rId42"/>
    <p:sldId id="331" r:id="rId43"/>
    <p:sldId id="304" r:id="rId44"/>
    <p:sldId id="306" r:id="rId45"/>
    <p:sldId id="315" r:id="rId46"/>
    <p:sldId id="338" r:id="rId47"/>
    <p:sldId id="339" r:id="rId48"/>
    <p:sldId id="351" r:id="rId49"/>
    <p:sldId id="341" r:id="rId50"/>
    <p:sldId id="342" r:id="rId51"/>
    <p:sldId id="352" r:id="rId52"/>
    <p:sldId id="344" r:id="rId53"/>
    <p:sldId id="353" r:id="rId54"/>
    <p:sldId id="349" r:id="rId55"/>
    <p:sldId id="305" r:id="rId56"/>
    <p:sldId id="307" r:id="rId57"/>
    <p:sldId id="366" r:id="rId58"/>
    <p:sldId id="367" r:id="rId59"/>
    <p:sldId id="27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914" y="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91A3C3-6B32-4B4A-ACDD-C57C438908B6}" type="doc">
      <dgm:prSet loTypeId="urn:microsoft.com/office/officeart/2005/8/layout/equation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337D8EE-BC84-4883-8622-61DF0A21E9B7}">
      <dgm:prSet phldrT="[Text]"/>
      <dgm:spPr/>
      <dgm:t>
        <a:bodyPr/>
        <a:lstStyle/>
        <a:p>
          <a:r>
            <a:rPr lang="sl-SI" dirty="0"/>
            <a:t>Research Institute / Organisation </a:t>
          </a:r>
          <a:endParaRPr lang="en-GB" dirty="0"/>
        </a:p>
      </dgm:t>
    </dgm:pt>
    <dgm:pt modelId="{846D90DD-F543-418D-BBB4-48C102F9CC8E}" type="parTrans" cxnId="{B5A55376-3C27-4E3B-A16D-4826AF121881}">
      <dgm:prSet/>
      <dgm:spPr/>
      <dgm:t>
        <a:bodyPr/>
        <a:lstStyle/>
        <a:p>
          <a:endParaRPr lang="en-GB"/>
        </a:p>
      </dgm:t>
    </dgm:pt>
    <dgm:pt modelId="{D466EF4F-229E-464C-9F41-3FC90DC983AF}" type="sibTrans" cxnId="{B5A55376-3C27-4E3B-A16D-4826AF121881}">
      <dgm:prSet/>
      <dgm:spPr/>
      <dgm:t>
        <a:bodyPr/>
        <a:lstStyle/>
        <a:p>
          <a:endParaRPr lang="en-GB"/>
        </a:p>
      </dgm:t>
    </dgm:pt>
    <dgm:pt modelId="{AF594C27-6715-4786-AADB-99C906833297}">
      <dgm:prSet phldrT="[Text]"/>
      <dgm:spPr/>
      <dgm:t>
        <a:bodyPr/>
        <a:lstStyle/>
        <a:p>
          <a:r>
            <a:rPr lang="sl-SI" dirty="0"/>
            <a:t>Projects / Teams</a:t>
          </a:r>
          <a:endParaRPr lang="en-GB" dirty="0"/>
        </a:p>
      </dgm:t>
    </dgm:pt>
    <dgm:pt modelId="{94003E4C-AA9E-473B-B909-8B0B1DA83F9C}" type="parTrans" cxnId="{C3339091-4771-41E0-AE60-7F6057143A17}">
      <dgm:prSet/>
      <dgm:spPr/>
      <dgm:t>
        <a:bodyPr/>
        <a:lstStyle/>
        <a:p>
          <a:endParaRPr lang="en-GB"/>
        </a:p>
      </dgm:t>
    </dgm:pt>
    <dgm:pt modelId="{B74A1628-55A2-4F64-8B77-BD454A96FBCF}" type="sibTrans" cxnId="{C3339091-4771-41E0-AE60-7F6057143A17}">
      <dgm:prSet/>
      <dgm:spPr/>
      <dgm:t>
        <a:bodyPr/>
        <a:lstStyle/>
        <a:p>
          <a:endParaRPr lang="en-GB"/>
        </a:p>
      </dgm:t>
    </dgm:pt>
    <dgm:pt modelId="{44FE455E-8AB0-4924-81B6-A0B47ECD78AA}">
      <dgm:prSet phldrT="[Text]"/>
      <dgm:spPr/>
      <dgm:t>
        <a:bodyPr/>
        <a:lstStyle/>
        <a:p>
          <a:r>
            <a:rPr lang="sl-SI" dirty="0"/>
            <a:t>Issues / </a:t>
          </a:r>
        </a:p>
        <a:p>
          <a:r>
            <a:rPr lang="sl-SI" dirty="0"/>
            <a:t>Ad Hoc </a:t>
          </a:r>
          <a:endParaRPr lang="en-GB" dirty="0"/>
        </a:p>
      </dgm:t>
    </dgm:pt>
    <dgm:pt modelId="{12F75618-2FBC-44D3-8652-29849B8C0020}" type="parTrans" cxnId="{5C5A8158-9D14-4A31-830D-06D285ADB314}">
      <dgm:prSet/>
      <dgm:spPr/>
      <dgm:t>
        <a:bodyPr/>
        <a:lstStyle/>
        <a:p>
          <a:endParaRPr lang="en-GB"/>
        </a:p>
      </dgm:t>
    </dgm:pt>
    <dgm:pt modelId="{653B447D-510F-4713-82EF-3335444F84E0}" type="sibTrans" cxnId="{5C5A8158-9D14-4A31-830D-06D285ADB314}">
      <dgm:prSet/>
      <dgm:spPr/>
      <dgm:t>
        <a:bodyPr/>
        <a:lstStyle/>
        <a:p>
          <a:endParaRPr lang="en-GB"/>
        </a:p>
      </dgm:t>
    </dgm:pt>
    <dgm:pt modelId="{3DAF3C34-FF07-4BA0-B64B-1AD4BE33A8B9}">
      <dgm:prSet phldrT="[Text]"/>
      <dgm:spPr/>
      <dgm:t>
        <a:bodyPr/>
        <a:lstStyle/>
        <a:p>
          <a:r>
            <a:rPr lang="sl-SI" dirty="0"/>
            <a:t>Responsability</a:t>
          </a:r>
        </a:p>
        <a:p>
          <a:r>
            <a:rPr lang="sl-SI" dirty="0"/>
            <a:t>Reputation</a:t>
          </a:r>
        </a:p>
        <a:p>
          <a:r>
            <a:rPr lang="sl-SI" dirty="0"/>
            <a:t>Impact</a:t>
          </a:r>
          <a:endParaRPr lang="en-GB" dirty="0"/>
        </a:p>
      </dgm:t>
    </dgm:pt>
    <dgm:pt modelId="{6FA1FC47-F2D0-4638-8555-A0DA8B6316E9}" type="parTrans" cxnId="{19C94DF7-9C52-41EA-8076-53FD17D92B66}">
      <dgm:prSet/>
      <dgm:spPr/>
      <dgm:t>
        <a:bodyPr/>
        <a:lstStyle/>
        <a:p>
          <a:endParaRPr lang="en-GB"/>
        </a:p>
      </dgm:t>
    </dgm:pt>
    <dgm:pt modelId="{322F25C5-6214-4482-984E-495915983134}" type="sibTrans" cxnId="{19C94DF7-9C52-41EA-8076-53FD17D92B66}">
      <dgm:prSet/>
      <dgm:spPr/>
      <dgm:t>
        <a:bodyPr/>
        <a:lstStyle/>
        <a:p>
          <a:endParaRPr lang="en-GB"/>
        </a:p>
      </dgm:t>
    </dgm:pt>
    <dgm:pt modelId="{967AB754-1178-4442-AAEC-78F1ACA41EC3}" type="pres">
      <dgm:prSet presAssocID="{B791A3C3-6B32-4B4A-ACDD-C57C438908B6}" presName="linearFlow" presStyleCnt="0">
        <dgm:presLayoutVars>
          <dgm:dir/>
          <dgm:resizeHandles val="exact"/>
        </dgm:presLayoutVars>
      </dgm:prSet>
      <dgm:spPr/>
    </dgm:pt>
    <dgm:pt modelId="{9932DC05-D7D1-4010-817B-95FF6837E6F6}" type="pres">
      <dgm:prSet presAssocID="{B337D8EE-BC84-4883-8622-61DF0A21E9B7}" presName="node" presStyleLbl="node1" presStyleIdx="0" presStyleCnt="4">
        <dgm:presLayoutVars>
          <dgm:bulletEnabled val="1"/>
        </dgm:presLayoutVars>
      </dgm:prSet>
      <dgm:spPr/>
    </dgm:pt>
    <dgm:pt modelId="{2DAF7E73-667F-4ABE-861A-7E7058544D0D}" type="pres">
      <dgm:prSet presAssocID="{D466EF4F-229E-464C-9F41-3FC90DC983AF}" presName="spacerL" presStyleCnt="0"/>
      <dgm:spPr/>
    </dgm:pt>
    <dgm:pt modelId="{6B001F98-FB1D-4FB7-9A0A-1AEE68FD8D34}" type="pres">
      <dgm:prSet presAssocID="{D466EF4F-229E-464C-9F41-3FC90DC983AF}" presName="sibTrans" presStyleLbl="sibTrans2D1" presStyleIdx="0" presStyleCnt="3"/>
      <dgm:spPr/>
    </dgm:pt>
    <dgm:pt modelId="{6A1BF6C0-00D3-4636-8E6A-CE11158EA5C6}" type="pres">
      <dgm:prSet presAssocID="{D466EF4F-229E-464C-9F41-3FC90DC983AF}" presName="spacerR" presStyleCnt="0"/>
      <dgm:spPr/>
    </dgm:pt>
    <dgm:pt modelId="{3D063166-7F6C-4001-AFAF-66E55A6B2A19}" type="pres">
      <dgm:prSet presAssocID="{AF594C27-6715-4786-AADB-99C906833297}" presName="node" presStyleLbl="node1" presStyleIdx="1" presStyleCnt="4">
        <dgm:presLayoutVars>
          <dgm:bulletEnabled val="1"/>
        </dgm:presLayoutVars>
      </dgm:prSet>
      <dgm:spPr/>
    </dgm:pt>
    <dgm:pt modelId="{D5E30204-704C-40D8-AD09-607C365D5A56}" type="pres">
      <dgm:prSet presAssocID="{B74A1628-55A2-4F64-8B77-BD454A96FBCF}" presName="spacerL" presStyleCnt="0"/>
      <dgm:spPr/>
    </dgm:pt>
    <dgm:pt modelId="{A48076F9-944C-4CD4-AF2C-483AE32FEB38}" type="pres">
      <dgm:prSet presAssocID="{B74A1628-55A2-4F64-8B77-BD454A96FBCF}" presName="sibTrans" presStyleLbl="sibTrans2D1" presStyleIdx="1" presStyleCnt="3"/>
      <dgm:spPr/>
    </dgm:pt>
    <dgm:pt modelId="{78619B8D-EFBC-492B-9492-D8DFB7BB5B91}" type="pres">
      <dgm:prSet presAssocID="{B74A1628-55A2-4F64-8B77-BD454A96FBCF}" presName="spacerR" presStyleCnt="0"/>
      <dgm:spPr/>
    </dgm:pt>
    <dgm:pt modelId="{E3CD6A38-F809-43CF-B37B-FBCB2607F215}" type="pres">
      <dgm:prSet presAssocID="{44FE455E-8AB0-4924-81B6-A0B47ECD78AA}" presName="node" presStyleLbl="node1" presStyleIdx="2" presStyleCnt="4">
        <dgm:presLayoutVars>
          <dgm:bulletEnabled val="1"/>
        </dgm:presLayoutVars>
      </dgm:prSet>
      <dgm:spPr/>
    </dgm:pt>
    <dgm:pt modelId="{191D31FB-9E22-4E3E-A5BC-795143D1646D}" type="pres">
      <dgm:prSet presAssocID="{653B447D-510F-4713-82EF-3335444F84E0}" presName="spacerL" presStyleCnt="0"/>
      <dgm:spPr/>
    </dgm:pt>
    <dgm:pt modelId="{74469014-EC89-4861-9C42-C6B5A7290729}" type="pres">
      <dgm:prSet presAssocID="{653B447D-510F-4713-82EF-3335444F84E0}" presName="sibTrans" presStyleLbl="sibTrans2D1" presStyleIdx="2" presStyleCnt="3"/>
      <dgm:spPr/>
    </dgm:pt>
    <dgm:pt modelId="{2BE04330-8940-40BF-A72F-E38281C49810}" type="pres">
      <dgm:prSet presAssocID="{653B447D-510F-4713-82EF-3335444F84E0}" presName="spacerR" presStyleCnt="0"/>
      <dgm:spPr/>
    </dgm:pt>
    <dgm:pt modelId="{4F44EF65-89AF-44E7-AF7B-30EEE3E1AC58}" type="pres">
      <dgm:prSet presAssocID="{3DAF3C34-FF07-4BA0-B64B-1AD4BE33A8B9}" presName="node" presStyleLbl="node1" presStyleIdx="3" presStyleCnt="4">
        <dgm:presLayoutVars>
          <dgm:bulletEnabled val="1"/>
        </dgm:presLayoutVars>
      </dgm:prSet>
      <dgm:spPr/>
    </dgm:pt>
  </dgm:ptLst>
  <dgm:cxnLst>
    <dgm:cxn modelId="{181CDA0C-2775-48F5-8761-6D29711A79DC}" type="presOf" srcId="{3DAF3C34-FF07-4BA0-B64B-1AD4BE33A8B9}" destId="{4F44EF65-89AF-44E7-AF7B-30EEE3E1AC58}" srcOrd="0" destOrd="0" presId="urn:microsoft.com/office/officeart/2005/8/layout/equation1"/>
    <dgm:cxn modelId="{9637901C-B390-46D9-A1D7-6D088D9E5F9C}" type="presOf" srcId="{D466EF4F-229E-464C-9F41-3FC90DC983AF}" destId="{6B001F98-FB1D-4FB7-9A0A-1AEE68FD8D34}" srcOrd="0" destOrd="0" presId="urn:microsoft.com/office/officeart/2005/8/layout/equation1"/>
    <dgm:cxn modelId="{A8590920-9780-4055-B421-8AD5C4890E7B}" type="presOf" srcId="{AF594C27-6715-4786-AADB-99C906833297}" destId="{3D063166-7F6C-4001-AFAF-66E55A6B2A19}" srcOrd="0" destOrd="0" presId="urn:microsoft.com/office/officeart/2005/8/layout/equation1"/>
    <dgm:cxn modelId="{B5A55376-3C27-4E3B-A16D-4826AF121881}" srcId="{B791A3C3-6B32-4B4A-ACDD-C57C438908B6}" destId="{B337D8EE-BC84-4883-8622-61DF0A21E9B7}" srcOrd="0" destOrd="0" parTransId="{846D90DD-F543-418D-BBB4-48C102F9CC8E}" sibTransId="{D466EF4F-229E-464C-9F41-3FC90DC983AF}"/>
    <dgm:cxn modelId="{5C5A8158-9D14-4A31-830D-06D285ADB314}" srcId="{B791A3C3-6B32-4B4A-ACDD-C57C438908B6}" destId="{44FE455E-8AB0-4924-81B6-A0B47ECD78AA}" srcOrd="2" destOrd="0" parTransId="{12F75618-2FBC-44D3-8652-29849B8C0020}" sibTransId="{653B447D-510F-4713-82EF-3335444F84E0}"/>
    <dgm:cxn modelId="{738B5B7F-3C13-4F4F-9343-90DF87B8C341}" type="presOf" srcId="{44FE455E-8AB0-4924-81B6-A0B47ECD78AA}" destId="{E3CD6A38-F809-43CF-B37B-FBCB2607F215}" srcOrd="0" destOrd="0" presId="urn:microsoft.com/office/officeart/2005/8/layout/equation1"/>
    <dgm:cxn modelId="{C3339091-4771-41E0-AE60-7F6057143A17}" srcId="{B791A3C3-6B32-4B4A-ACDD-C57C438908B6}" destId="{AF594C27-6715-4786-AADB-99C906833297}" srcOrd="1" destOrd="0" parTransId="{94003E4C-AA9E-473B-B909-8B0B1DA83F9C}" sibTransId="{B74A1628-55A2-4F64-8B77-BD454A96FBCF}"/>
    <dgm:cxn modelId="{DF102BA6-A9C1-46A1-ABBC-63CB8DC9404A}" type="presOf" srcId="{B74A1628-55A2-4F64-8B77-BD454A96FBCF}" destId="{A48076F9-944C-4CD4-AF2C-483AE32FEB38}" srcOrd="0" destOrd="0" presId="urn:microsoft.com/office/officeart/2005/8/layout/equation1"/>
    <dgm:cxn modelId="{93B646AE-97C1-4916-8CD4-7BD5EC878A65}" type="presOf" srcId="{B791A3C3-6B32-4B4A-ACDD-C57C438908B6}" destId="{967AB754-1178-4442-AAEC-78F1ACA41EC3}" srcOrd="0" destOrd="0" presId="urn:microsoft.com/office/officeart/2005/8/layout/equation1"/>
    <dgm:cxn modelId="{57F163B4-E53A-4259-993E-1F7397A1ACA5}" type="presOf" srcId="{B337D8EE-BC84-4883-8622-61DF0A21E9B7}" destId="{9932DC05-D7D1-4010-817B-95FF6837E6F6}" srcOrd="0" destOrd="0" presId="urn:microsoft.com/office/officeart/2005/8/layout/equation1"/>
    <dgm:cxn modelId="{0C664CF5-637F-41D4-8C68-19FD64346628}" type="presOf" srcId="{653B447D-510F-4713-82EF-3335444F84E0}" destId="{74469014-EC89-4861-9C42-C6B5A7290729}" srcOrd="0" destOrd="0" presId="urn:microsoft.com/office/officeart/2005/8/layout/equation1"/>
    <dgm:cxn modelId="{19C94DF7-9C52-41EA-8076-53FD17D92B66}" srcId="{B791A3C3-6B32-4B4A-ACDD-C57C438908B6}" destId="{3DAF3C34-FF07-4BA0-B64B-1AD4BE33A8B9}" srcOrd="3" destOrd="0" parTransId="{6FA1FC47-F2D0-4638-8555-A0DA8B6316E9}" sibTransId="{322F25C5-6214-4482-984E-495915983134}"/>
    <dgm:cxn modelId="{573CFDB1-9F68-45F9-9587-6FC6DA5920C0}" type="presParOf" srcId="{967AB754-1178-4442-AAEC-78F1ACA41EC3}" destId="{9932DC05-D7D1-4010-817B-95FF6837E6F6}" srcOrd="0" destOrd="0" presId="urn:microsoft.com/office/officeart/2005/8/layout/equation1"/>
    <dgm:cxn modelId="{E3E1D570-E787-46C1-861E-50C54A85A15E}" type="presParOf" srcId="{967AB754-1178-4442-AAEC-78F1ACA41EC3}" destId="{2DAF7E73-667F-4ABE-861A-7E7058544D0D}" srcOrd="1" destOrd="0" presId="urn:microsoft.com/office/officeart/2005/8/layout/equation1"/>
    <dgm:cxn modelId="{BEF43EC7-FA1F-4DA8-ACC1-A0B6C3F603D4}" type="presParOf" srcId="{967AB754-1178-4442-AAEC-78F1ACA41EC3}" destId="{6B001F98-FB1D-4FB7-9A0A-1AEE68FD8D34}" srcOrd="2" destOrd="0" presId="urn:microsoft.com/office/officeart/2005/8/layout/equation1"/>
    <dgm:cxn modelId="{E9D24B89-5F0C-4879-86E3-0BE7C01E809A}" type="presParOf" srcId="{967AB754-1178-4442-AAEC-78F1ACA41EC3}" destId="{6A1BF6C0-00D3-4636-8E6A-CE11158EA5C6}" srcOrd="3" destOrd="0" presId="urn:microsoft.com/office/officeart/2005/8/layout/equation1"/>
    <dgm:cxn modelId="{0E9F8A6B-B8E5-4B45-87AA-5295AEFE24EB}" type="presParOf" srcId="{967AB754-1178-4442-AAEC-78F1ACA41EC3}" destId="{3D063166-7F6C-4001-AFAF-66E55A6B2A19}" srcOrd="4" destOrd="0" presId="urn:microsoft.com/office/officeart/2005/8/layout/equation1"/>
    <dgm:cxn modelId="{F1AECA9A-EA8A-45F8-91E1-A8439CC56977}" type="presParOf" srcId="{967AB754-1178-4442-AAEC-78F1ACA41EC3}" destId="{D5E30204-704C-40D8-AD09-607C365D5A56}" srcOrd="5" destOrd="0" presId="urn:microsoft.com/office/officeart/2005/8/layout/equation1"/>
    <dgm:cxn modelId="{1FAA2DBF-32AB-407A-900F-04A0824FCC78}" type="presParOf" srcId="{967AB754-1178-4442-AAEC-78F1ACA41EC3}" destId="{A48076F9-944C-4CD4-AF2C-483AE32FEB38}" srcOrd="6" destOrd="0" presId="urn:microsoft.com/office/officeart/2005/8/layout/equation1"/>
    <dgm:cxn modelId="{A0234662-7DF5-40A4-B091-A72DDF9FAFA9}" type="presParOf" srcId="{967AB754-1178-4442-AAEC-78F1ACA41EC3}" destId="{78619B8D-EFBC-492B-9492-D8DFB7BB5B91}" srcOrd="7" destOrd="0" presId="urn:microsoft.com/office/officeart/2005/8/layout/equation1"/>
    <dgm:cxn modelId="{CFDE6601-6C89-48B4-B399-93C46FC02EB4}" type="presParOf" srcId="{967AB754-1178-4442-AAEC-78F1ACA41EC3}" destId="{E3CD6A38-F809-43CF-B37B-FBCB2607F215}" srcOrd="8" destOrd="0" presId="urn:microsoft.com/office/officeart/2005/8/layout/equation1"/>
    <dgm:cxn modelId="{459DB0D0-7F14-447C-8344-6A451E1CED68}" type="presParOf" srcId="{967AB754-1178-4442-AAEC-78F1ACA41EC3}" destId="{191D31FB-9E22-4E3E-A5BC-795143D1646D}" srcOrd="9" destOrd="0" presId="urn:microsoft.com/office/officeart/2005/8/layout/equation1"/>
    <dgm:cxn modelId="{51C94538-3766-4BC7-93F6-0749FCC423AB}" type="presParOf" srcId="{967AB754-1178-4442-AAEC-78F1ACA41EC3}" destId="{74469014-EC89-4861-9C42-C6B5A7290729}" srcOrd="10" destOrd="0" presId="urn:microsoft.com/office/officeart/2005/8/layout/equation1"/>
    <dgm:cxn modelId="{D2B507DB-5D1F-40A3-883E-0EB84AB6F6CD}" type="presParOf" srcId="{967AB754-1178-4442-AAEC-78F1ACA41EC3}" destId="{2BE04330-8940-40BF-A72F-E38281C49810}" srcOrd="11" destOrd="0" presId="urn:microsoft.com/office/officeart/2005/8/layout/equation1"/>
    <dgm:cxn modelId="{FA29A912-D990-4060-87A3-C52DFF4C1566}" type="presParOf" srcId="{967AB754-1178-4442-AAEC-78F1ACA41EC3}" destId="{4F44EF65-89AF-44E7-AF7B-30EEE3E1AC58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82D216-690C-4AEF-821F-346BA262EEA0}" type="doc">
      <dgm:prSet loTypeId="urn:microsoft.com/office/officeart/2005/8/layout/bProcess2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70EDA2C9-97A7-42F1-B86F-B2BEC694D52D}">
      <dgm:prSet phldrT="[Text]" custT="1"/>
      <dgm:spPr/>
      <dgm:t>
        <a:bodyPr/>
        <a:lstStyle/>
        <a:p>
          <a:r>
            <a:rPr lang="sl-SI" sz="1400" dirty="0"/>
            <a:t>Scientific excellence. Rankings</a:t>
          </a:r>
          <a:endParaRPr lang="en-GB" sz="1400" dirty="0"/>
        </a:p>
      </dgm:t>
    </dgm:pt>
    <dgm:pt modelId="{9BFD07AE-E6CA-471A-8B5B-B8D3398E1B6A}" type="parTrans" cxnId="{61D1D47E-6D7B-4361-B663-9E4C2345A551}">
      <dgm:prSet/>
      <dgm:spPr/>
      <dgm:t>
        <a:bodyPr/>
        <a:lstStyle/>
        <a:p>
          <a:endParaRPr lang="en-GB"/>
        </a:p>
      </dgm:t>
    </dgm:pt>
    <dgm:pt modelId="{57A35116-70CF-40F1-A75F-84F62B4002D8}" type="sibTrans" cxnId="{61D1D47E-6D7B-4361-B663-9E4C2345A551}">
      <dgm:prSet/>
      <dgm:spPr/>
      <dgm:t>
        <a:bodyPr/>
        <a:lstStyle/>
        <a:p>
          <a:endParaRPr lang="en-GB"/>
        </a:p>
      </dgm:t>
    </dgm:pt>
    <dgm:pt modelId="{A5F08690-F6F6-4258-88F8-D1C8C72A1749}">
      <dgm:prSet phldrT="[Text]" custT="1"/>
      <dgm:spPr/>
      <dgm:t>
        <a:bodyPr/>
        <a:lstStyle/>
        <a:p>
          <a:r>
            <a:rPr lang="sl-SI" sz="1400" dirty="0"/>
            <a:t>Getting more resources</a:t>
          </a:r>
          <a:endParaRPr lang="en-GB" sz="1400" dirty="0"/>
        </a:p>
      </dgm:t>
    </dgm:pt>
    <dgm:pt modelId="{99AA1524-8643-449E-A7E7-0F062B6FFCA0}" type="parTrans" cxnId="{FA6FCD33-F438-499E-901A-94532BDFBC62}">
      <dgm:prSet/>
      <dgm:spPr/>
      <dgm:t>
        <a:bodyPr/>
        <a:lstStyle/>
        <a:p>
          <a:endParaRPr lang="en-GB"/>
        </a:p>
      </dgm:t>
    </dgm:pt>
    <dgm:pt modelId="{7F81F433-0272-48DE-88EE-7950FBC682F7}" type="sibTrans" cxnId="{FA6FCD33-F438-499E-901A-94532BDFBC62}">
      <dgm:prSet/>
      <dgm:spPr/>
      <dgm:t>
        <a:bodyPr/>
        <a:lstStyle/>
        <a:p>
          <a:endParaRPr lang="en-GB"/>
        </a:p>
      </dgm:t>
    </dgm:pt>
    <dgm:pt modelId="{48F7AB2B-1D25-4620-B682-D042AB79C090}">
      <dgm:prSet phldrT="[Text]" custT="1"/>
      <dgm:spPr/>
      <dgm:t>
        <a:bodyPr/>
        <a:lstStyle/>
        <a:p>
          <a:r>
            <a:rPr lang="sl-SI" sz="1400" dirty="0"/>
            <a:t>Future  - young researchers</a:t>
          </a:r>
          <a:endParaRPr lang="en-GB" sz="1400" dirty="0"/>
        </a:p>
      </dgm:t>
    </dgm:pt>
    <dgm:pt modelId="{8572D5B1-C95F-429F-878E-2437EA20BDA0}" type="parTrans" cxnId="{5340BB6E-C642-405E-87B2-644251E77DBE}">
      <dgm:prSet/>
      <dgm:spPr/>
      <dgm:t>
        <a:bodyPr/>
        <a:lstStyle/>
        <a:p>
          <a:endParaRPr lang="en-GB"/>
        </a:p>
      </dgm:t>
    </dgm:pt>
    <dgm:pt modelId="{DDBFFD0F-D335-4550-9BFA-B121A5118094}" type="sibTrans" cxnId="{5340BB6E-C642-405E-87B2-644251E77DBE}">
      <dgm:prSet/>
      <dgm:spPr/>
      <dgm:t>
        <a:bodyPr/>
        <a:lstStyle/>
        <a:p>
          <a:endParaRPr lang="en-GB"/>
        </a:p>
      </dgm:t>
    </dgm:pt>
    <dgm:pt modelId="{43BCB38F-CB8D-4AAA-93C5-31BA32191CEE}">
      <dgm:prSet phldrT="[Text]" custT="1"/>
      <dgm:spPr/>
      <dgm:t>
        <a:bodyPr/>
        <a:lstStyle/>
        <a:p>
          <a:r>
            <a:rPr lang="sl-SI" sz="1400" dirty="0"/>
            <a:t>Advocacy</a:t>
          </a:r>
          <a:endParaRPr lang="en-GB" sz="1400" dirty="0"/>
        </a:p>
      </dgm:t>
    </dgm:pt>
    <dgm:pt modelId="{4618854C-ADED-4BDF-AB85-F57CA23DA8F7}" type="parTrans" cxnId="{4C23B7BD-29A3-42A5-B196-383B2ACB1A89}">
      <dgm:prSet/>
      <dgm:spPr/>
      <dgm:t>
        <a:bodyPr/>
        <a:lstStyle/>
        <a:p>
          <a:endParaRPr lang="en-GB"/>
        </a:p>
      </dgm:t>
    </dgm:pt>
    <dgm:pt modelId="{C14E0CE9-587B-4DA2-A0AA-5963C5986751}" type="sibTrans" cxnId="{4C23B7BD-29A3-42A5-B196-383B2ACB1A89}">
      <dgm:prSet/>
      <dgm:spPr/>
      <dgm:t>
        <a:bodyPr/>
        <a:lstStyle/>
        <a:p>
          <a:endParaRPr lang="en-GB"/>
        </a:p>
      </dgm:t>
    </dgm:pt>
    <dgm:pt modelId="{AA8D49E1-6826-4400-8A78-357030EE14D7}">
      <dgm:prSet phldrT="[Text]" custT="1"/>
      <dgm:spPr/>
      <dgm:t>
        <a:bodyPr/>
        <a:lstStyle/>
        <a:p>
          <a:r>
            <a:rPr lang="sl-SI" sz="1400" dirty="0"/>
            <a:t>Collaboration </a:t>
          </a:r>
          <a:endParaRPr lang="en-GB" sz="1400" dirty="0"/>
        </a:p>
      </dgm:t>
    </dgm:pt>
    <dgm:pt modelId="{3F4FD7A3-A13C-45FC-BC99-526A0B26D532}" type="parTrans" cxnId="{7A359EF1-8B0F-4B48-9F43-A933E1241779}">
      <dgm:prSet/>
      <dgm:spPr/>
      <dgm:t>
        <a:bodyPr/>
        <a:lstStyle/>
        <a:p>
          <a:endParaRPr lang="en-GB"/>
        </a:p>
      </dgm:t>
    </dgm:pt>
    <dgm:pt modelId="{5274F0CC-21C1-433C-B601-1368D1008943}" type="sibTrans" cxnId="{7A359EF1-8B0F-4B48-9F43-A933E1241779}">
      <dgm:prSet/>
      <dgm:spPr/>
      <dgm:t>
        <a:bodyPr/>
        <a:lstStyle/>
        <a:p>
          <a:endParaRPr lang="en-GB"/>
        </a:p>
      </dgm:t>
    </dgm:pt>
    <dgm:pt modelId="{5C8BFEFE-CA77-4989-88EC-59F5E1C9FC17}">
      <dgm:prSet phldrT="[Text]" custT="1"/>
      <dgm:spPr/>
      <dgm:t>
        <a:bodyPr/>
        <a:lstStyle/>
        <a:p>
          <a:r>
            <a:rPr lang="sl-SI" sz="1400" dirty="0"/>
            <a:t>Reputation</a:t>
          </a:r>
          <a:endParaRPr lang="en-GB" sz="1400" dirty="0"/>
        </a:p>
      </dgm:t>
    </dgm:pt>
    <dgm:pt modelId="{4AA57932-3C3C-4BCD-AB8D-8407EF278D97}" type="parTrans" cxnId="{AE2C5B9E-5BF6-41B0-82DC-51B643FC39EF}">
      <dgm:prSet/>
      <dgm:spPr/>
      <dgm:t>
        <a:bodyPr/>
        <a:lstStyle/>
        <a:p>
          <a:endParaRPr lang="en-GB"/>
        </a:p>
      </dgm:t>
    </dgm:pt>
    <dgm:pt modelId="{E626AA12-BB09-49E1-9D28-83D2DA45AEE3}" type="sibTrans" cxnId="{AE2C5B9E-5BF6-41B0-82DC-51B643FC39EF}">
      <dgm:prSet/>
      <dgm:spPr/>
      <dgm:t>
        <a:bodyPr/>
        <a:lstStyle/>
        <a:p>
          <a:endParaRPr lang="en-GB"/>
        </a:p>
      </dgm:t>
    </dgm:pt>
    <dgm:pt modelId="{FEFD17D5-3044-48CC-81EE-F078017FADFB}">
      <dgm:prSet phldrT="[Text]" custT="1"/>
      <dgm:spPr/>
      <dgm:t>
        <a:bodyPr/>
        <a:lstStyle/>
        <a:p>
          <a:r>
            <a:rPr lang="sl-SI" sz="1400" dirty="0"/>
            <a:t>Influence</a:t>
          </a:r>
          <a:endParaRPr lang="en-GB" sz="1400" dirty="0"/>
        </a:p>
      </dgm:t>
    </dgm:pt>
    <dgm:pt modelId="{D6C91A3A-12C2-4B50-8447-D5B705BFA930}" type="parTrans" cxnId="{F1C65C18-4A81-4C36-A24D-E27DB95A323A}">
      <dgm:prSet/>
      <dgm:spPr/>
      <dgm:t>
        <a:bodyPr/>
        <a:lstStyle/>
        <a:p>
          <a:endParaRPr lang="en-GB"/>
        </a:p>
      </dgm:t>
    </dgm:pt>
    <dgm:pt modelId="{650DD847-1009-4530-B7EC-6564FE8C29DF}" type="sibTrans" cxnId="{F1C65C18-4A81-4C36-A24D-E27DB95A323A}">
      <dgm:prSet/>
      <dgm:spPr/>
      <dgm:t>
        <a:bodyPr/>
        <a:lstStyle/>
        <a:p>
          <a:endParaRPr lang="en-GB"/>
        </a:p>
      </dgm:t>
    </dgm:pt>
    <dgm:pt modelId="{77968B1C-6657-40A2-971F-88F6BF232558}">
      <dgm:prSet phldrT="[Text]" custT="1"/>
      <dgm:spPr/>
      <dgm:t>
        <a:bodyPr/>
        <a:lstStyle/>
        <a:p>
          <a:r>
            <a:rPr lang="sl-SI" sz="1400" dirty="0"/>
            <a:t>Business</a:t>
          </a:r>
          <a:endParaRPr lang="en-GB" sz="1400" dirty="0"/>
        </a:p>
      </dgm:t>
    </dgm:pt>
    <dgm:pt modelId="{A074AE68-B8E5-4FA8-8016-68B639EA8BC3}" type="parTrans" cxnId="{164E6750-212D-4543-B144-24D79617500D}">
      <dgm:prSet/>
      <dgm:spPr/>
      <dgm:t>
        <a:bodyPr/>
        <a:lstStyle/>
        <a:p>
          <a:endParaRPr lang="en-GB"/>
        </a:p>
      </dgm:t>
    </dgm:pt>
    <dgm:pt modelId="{71AFD754-9166-4C3A-9629-A8C41B21333D}" type="sibTrans" cxnId="{164E6750-212D-4543-B144-24D79617500D}">
      <dgm:prSet/>
      <dgm:spPr/>
      <dgm:t>
        <a:bodyPr/>
        <a:lstStyle/>
        <a:p>
          <a:endParaRPr lang="en-GB"/>
        </a:p>
      </dgm:t>
    </dgm:pt>
    <dgm:pt modelId="{9F9E2D6D-7ADF-406E-A4AF-5B9A5A812AA8}">
      <dgm:prSet phldrT="[Text]"/>
      <dgm:spPr/>
      <dgm:t>
        <a:bodyPr/>
        <a:lstStyle/>
        <a:p>
          <a:r>
            <a:rPr lang="sl-SI" dirty="0"/>
            <a:t>Engagement </a:t>
          </a:r>
          <a:endParaRPr lang="en-GB" dirty="0"/>
        </a:p>
      </dgm:t>
    </dgm:pt>
    <dgm:pt modelId="{C2E6C996-EC2D-465A-9EC4-E92CEA744D2B}" type="parTrans" cxnId="{273A416E-11E4-419F-9965-5F2C0F39230C}">
      <dgm:prSet/>
      <dgm:spPr/>
      <dgm:t>
        <a:bodyPr/>
        <a:lstStyle/>
        <a:p>
          <a:endParaRPr lang="en-GB"/>
        </a:p>
      </dgm:t>
    </dgm:pt>
    <dgm:pt modelId="{5B92E9B7-69DA-426C-BDD6-DAEC2AB0980F}" type="sibTrans" cxnId="{273A416E-11E4-419F-9965-5F2C0F39230C}">
      <dgm:prSet/>
      <dgm:spPr/>
      <dgm:t>
        <a:bodyPr/>
        <a:lstStyle/>
        <a:p>
          <a:endParaRPr lang="en-GB"/>
        </a:p>
      </dgm:t>
    </dgm:pt>
    <dgm:pt modelId="{4B15AC6D-0B9E-42B8-860E-627263F992AA}" type="pres">
      <dgm:prSet presAssocID="{7B82D216-690C-4AEF-821F-346BA262EEA0}" presName="diagram" presStyleCnt="0">
        <dgm:presLayoutVars>
          <dgm:dir/>
          <dgm:resizeHandles/>
        </dgm:presLayoutVars>
      </dgm:prSet>
      <dgm:spPr/>
    </dgm:pt>
    <dgm:pt modelId="{69910477-6E1F-434F-9A89-9C8C7A7F35D7}" type="pres">
      <dgm:prSet presAssocID="{70EDA2C9-97A7-42F1-B86F-B2BEC694D52D}" presName="firstNode" presStyleLbl="node1" presStyleIdx="0" presStyleCnt="9">
        <dgm:presLayoutVars>
          <dgm:bulletEnabled val="1"/>
        </dgm:presLayoutVars>
      </dgm:prSet>
      <dgm:spPr/>
    </dgm:pt>
    <dgm:pt modelId="{311C1847-CEA1-45D6-9B7B-8AF2730E5FE9}" type="pres">
      <dgm:prSet presAssocID="{57A35116-70CF-40F1-A75F-84F62B4002D8}" presName="sibTrans" presStyleLbl="sibTrans2D1" presStyleIdx="0" presStyleCnt="8"/>
      <dgm:spPr/>
    </dgm:pt>
    <dgm:pt modelId="{4310DE9D-5536-49E8-AAC9-42F36AD6BF64}" type="pres">
      <dgm:prSet presAssocID="{A5F08690-F6F6-4258-88F8-D1C8C72A1749}" presName="middleNode" presStyleCnt="0"/>
      <dgm:spPr/>
    </dgm:pt>
    <dgm:pt modelId="{40AFE123-BA73-409B-B0D7-B4DF53A940BD}" type="pres">
      <dgm:prSet presAssocID="{A5F08690-F6F6-4258-88F8-D1C8C72A1749}" presName="padding" presStyleLbl="node1" presStyleIdx="0" presStyleCnt="9"/>
      <dgm:spPr/>
    </dgm:pt>
    <dgm:pt modelId="{31843F04-805E-41DE-9079-B87E77BC32C8}" type="pres">
      <dgm:prSet presAssocID="{A5F08690-F6F6-4258-88F8-D1C8C72A1749}" presName="shape" presStyleLbl="node1" presStyleIdx="1" presStyleCnt="9" custScaleX="118081" custScaleY="108365">
        <dgm:presLayoutVars>
          <dgm:bulletEnabled val="1"/>
        </dgm:presLayoutVars>
      </dgm:prSet>
      <dgm:spPr/>
    </dgm:pt>
    <dgm:pt modelId="{72DB5AA8-2DD9-48BF-9B49-2AF24CFF3C80}" type="pres">
      <dgm:prSet presAssocID="{7F81F433-0272-48DE-88EE-7950FBC682F7}" presName="sibTrans" presStyleLbl="sibTrans2D1" presStyleIdx="1" presStyleCnt="8"/>
      <dgm:spPr/>
    </dgm:pt>
    <dgm:pt modelId="{4A207119-4BD5-4BA5-BE24-0934BAF7CCF7}" type="pres">
      <dgm:prSet presAssocID="{48F7AB2B-1D25-4620-B682-D042AB79C090}" presName="middleNode" presStyleCnt="0"/>
      <dgm:spPr/>
    </dgm:pt>
    <dgm:pt modelId="{62E15A9C-9043-4A03-B2F3-0461FC899234}" type="pres">
      <dgm:prSet presAssocID="{48F7AB2B-1D25-4620-B682-D042AB79C090}" presName="padding" presStyleLbl="node1" presStyleIdx="1" presStyleCnt="9"/>
      <dgm:spPr/>
    </dgm:pt>
    <dgm:pt modelId="{1C8D6A2B-989D-4FFC-99C4-A58DB4AEDFDD}" type="pres">
      <dgm:prSet presAssocID="{48F7AB2B-1D25-4620-B682-D042AB79C090}" presName="shape" presStyleLbl="node1" presStyleIdx="2" presStyleCnt="9" custScaleX="150092" custScaleY="127474">
        <dgm:presLayoutVars>
          <dgm:bulletEnabled val="1"/>
        </dgm:presLayoutVars>
      </dgm:prSet>
      <dgm:spPr/>
    </dgm:pt>
    <dgm:pt modelId="{DD93131D-F69C-467F-9CA2-50B1B83A0B2E}" type="pres">
      <dgm:prSet presAssocID="{DDBFFD0F-D335-4550-9BFA-B121A5118094}" presName="sibTrans" presStyleLbl="sibTrans2D1" presStyleIdx="2" presStyleCnt="8"/>
      <dgm:spPr/>
    </dgm:pt>
    <dgm:pt modelId="{2A4941C5-C5A4-45D3-84A9-BFC4EF6AA041}" type="pres">
      <dgm:prSet presAssocID="{5C8BFEFE-CA77-4989-88EC-59F5E1C9FC17}" presName="middleNode" presStyleCnt="0"/>
      <dgm:spPr/>
    </dgm:pt>
    <dgm:pt modelId="{778BA098-2F9A-4D52-82F2-F1A716D49689}" type="pres">
      <dgm:prSet presAssocID="{5C8BFEFE-CA77-4989-88EC-59F5E1C9FC17}" presName="padding" presStyleLbl="node1" presStyleIdx="2" presStyleCnt="9"/>
      <dgm:spPr/>
    </dgm:pt>
    <dgm:pt modelId="{E64E8751-06D4-4CC8-9016-3417A2864968}" type="pres">
      <dgm:prSet presAssocID="{5C8BFEFE-CA77-4989-88EC-59F5E1C9FC17}" presName="shape" presStyleLbl="node1" presStyleIdx="3" presStyleCnt="9" custScaleX="130160" custScaleY="112575">
        <dgm:presLayoutVars>
          <dgm:bulletEnabled val="1"/>
        </dgm:presLayoutVars>
      </dgm:prSet>
      <dgm:spPr/>
    </dgm:pt>
    <dgm:pt modelId="{15A4F1E4-DBF1-4D3B-9AF9-8CD74DDE46AA}" type="pres">
      <dgm:prSet presAssocID="{E626AA12-BB09-49E1-9D28-83D2DA45AEE3}" presName="sibTrans" presStyleLbl="sibTrans2D1" presStyleIdx="3" presStyleCnt="8"/>
      <dgm:spPr/>
    </dgm:pt>
    <dgm:pt modelId="{A6494023-F3E6-4F14-A5A4-DA056651DC45}" type="pres">
      <dgm:prSet presAssocID="{43BCB38F-CB8D-4AAA-93C5-31BA32191CEE}" presName="middleNode" presStyleCnt="0"/>
      <dgm:spPr/>
    </dgm:pt>
    <dgm:pt modelId="{E1945C45-C9F4-4B45-A0B2-B44DFE7D0CE2}" type="pres">
      <dgm:prSet presAssocID="{43BCB38F-CB8D-4AAA-93C5-31BA32191CEE}" presName="padding" presStyleLbl="node1" presStyleIdx="3" presStyleCnt="9"/>
      <dgm:spPr/>
    </dgm:pt>
    <dgm:pt modelId="{36F08274-F4C7-41F9-81E6-B9CEB76755F9}" type="pres">
      <dgm:prSet presAssocID="{43BCB38F-CB8D-4AAA-93C5-31BA32191CEE}" presName="shape" presStyleLbl="node1" presStyleIdx="4" presStyleCnt="9" custScaleX="115262" custScaleY="130011">
        <dgm:presLayoutVars>
          <dgm:bulletEnabled val="1"/>
        </dgm:presLayoutVars>
      </dgm:prSet>
      <dgm:spPr/>
    </dgm:pt>
    <dgm:pt modelId="{97F6F263-AC7E-4EF6-94DE-2E9B0AA411EF}" type="pres">
      <dgm:prSet presAssocID="{C14E0CE9-587B-4DA2-A0AA-5963C5986751}" presName="sibTrans" presStyleLbl="sibTrans2D1" presStyleIdx="4" presStyleCnt="8"/>
      <dgm:spPr/>
    </dgm:pt>
    <dgm:pt modelId="{9D360E42-4D14-4ADB-9E3B-C948697C175A}" type="pres">
      <dgm:prSet presAssocID="{FEFD17D5-3044-48CC-81EE-F078017FADFB}" presName="middleNode" presStyleCnt="0"/>
      <dgm:spPr/>
    </dgm:pt>
    <dgm:pt modelId="{37752A1B-0C62-4E10-987A-0474847055A8}" type="pres">
      <dgm:prSet presAssocID="{FEFD17D5-3044-48CC-81EE-F078017FADFB}" presName="padding" presStyleLbl="node1" presStyleIdx="4" presStyleCnt="9"/>
      <dgm:spPr/>
    </dgm:pt>
    <dgm:pt modelId="{74EBF7C7-0417-4CBC-8946-43517139C035}" type="pres">
      <dgm:prSet presAssocID="{FEFD17D5-3044-48CC-81EE-F078017FADFB}" presName="shape" presStyleLbl="node1" presStyleIdx="5" presStyleCnt="9" custScaleX="115262" custScaleY="120726">
        <dgm:presLayoutVars>
          <dgm:bulletEnabled val="1"/>
        </dgm:presLayoutVars>
      </dgm:prSet>
      <dgm:spPr/>
    </dgm:pt>
    <dgm:pt modelId="{F92BB30A-ABC5-4C92-A06A-093F8E6B9B30}" type="pres">
      <dgm:prSet presAssocID="{650DD847-1009-4530-B7EC-6564FE8C29DF}" presName="sibTrans" presStyleLbl="sibTrans2D1" presStyleIdx="5" presStyleCnt="8"/>
      <dgm:spPr/>
    </dgm:pt>
    <dgm:pt modelId="{DE382E92-9362-45F1-9DB3-84F5401845B2}" type="pres">
      <dgm:prSet presAssocID="{77968B1C-6657-40A2-971F-88F6BF232558}" presName="middleNode" presStyleCnt="0"/>
      <dgm:spPr/>
    </dgm:pt>
    <dgm:pt modelId="{04CF85FD-BFC4-4ADF-863C-52BEC15DD0D1}" type="pres">
      <dgm:prSet presAssocID="{77968B1C-6657-40A2-971F-88F6BF232558}" presName="padding" presStyleLbl="node1" presStyleIdx="5" presStyleCnt="9"/>
      <dgm:spPr/>
    </dgm:pt>
    <dgm:pt modelId="{99A97EE6-0A95-4930-8BC7-024451D04D78}" type="pres">
      <dgm:prSet presAssocID="{77968B1C-6657-40A2-971F-88F6BF232558}" presName="shape" presStyleLbl="node1" presStyleIdx="6" presStyleCnt="9">
        <dgm:presLayoutVars>
          <dgm:bulletEnabled val="1"/>
        </dgm:presLayoutVars>
      </dgm:prSet>
      <dgm:spPr/>
    </dgm:pt>
    <dgm:pt modelId="{BACA4578-086B-4EED-A0E3-870D355F586D}" type="pres">
      <dgm:prSet presAssocID="{71AFD754-9166-4C3A-9629-A8C41B21333D}" presName="sibTrans" presStyleLbl="sibTrans2D1" presStyleIdx="6" presStyleCnt="8"/>
      <dgm:spPr/>
    </dgm:pt>
    <dgm:pt modelId="{2B64A588-AB09-4A66-B109-25E89B0E4CC9}" type="pres">
      <dgm:prSet presAssocID="{AA8D49E1-6826-4400-8A78-357030EE14D7}" presName="middleNode" presStyleCnt="0"/>
      <dgm:spPr/>
    </dgm:pt>
    <dgm:pt modelId="{A7FE6C5E-AD56-4834-A3CB-E0A30F11A68F}" type="pres">
      <dgm:prSet presAssocID="{AA8D49E1-6826-4400-8A78-357030EE14D7}" presName="padding" presStyleLbl="node1" presStyleIdx="6" presStyleCnt="9"/>
      <dgm:spPr/>
    </dgm:pt>
    <dgm:pt modelId="{54ACC174-8A33-4C23-B1D4-8C1A174A4EF0}" type="pres">
      <dgm:prSet presAssocID="{AA8D49E1-6826-4400-8A78-357030EE14D7}" presName="shape" presStyleLbl="node1" presStyleIdx="7" presStyleCnt="9" custScaleX="169836" custScaleY="160748">
        <dgm:presLayoutVars>
          <dgm:bulletEnabled val="1"/>
        </dgm:presLayoutVars>
      </dgm:prSet>
      <dgm:spPr/>
    </dgm:pt>
    <dgm:pt modelId="{9B270441-3FCB-4CF3-863F-813CDD43E5FA}" type="pres">
      <dgm:prSet presAssocID="{5274F0CC-21C1-433C-B601-1368D1008943}" presName="sibTrans" presStyleLbl="sibTrans2D1" presStyleIdx="7" presStyleCnt="8"/>
      <dgm:spPr/>
    </dgm:pt>
    <dgm:pt modelId="{B5DF0FEE-54F9-4DAA-A6D9-2FAFD601AB6C}" type="pres">
      <dgm:prSet presAssocID="{9F9E2D6D-7ADF-406E-A4AF-5B9A5A812AA8}" presName="lastNode" presStyleLbl="node1" presStyleIdx="8" presStyleCnt="9">
        <dgm:presLayoutVars>
          <dgm:bulletEnabled val="1"/>
        </dgm:presLayoutVars>
      </dgm:prSet>
      <dgm:spPr/>
    </dgm:pt>
  </dgm:ptLst>
  <dgm:cxnLst>
    <dgm:cxn modelId="{43D42B02-4DA6-41DA-9686-ED0AF0DF452E}" type="presOf" srcId="{70EDA2C9-97A7-42F1-B86F-B2BEC694D52D}" destId="{69910477-6E1F-434F-9A89-9C8C7A7F35D7}" srcOrd="0" destOrd="0" presId="urn:microsoft.com/office/officeart/2005/8/layout/bProcess2"/>
    <dgm:cxn modelId="{9112C503-EB6E-402E-B171-885426379F93}" type="presOf" srcId="{5C8BFEFE-CA77-4989-88EC-59F5E1C9FC17}" destId="{E64E8751-06D4-4CC8-9016-3417A2864968}" srcOrd="0" destOrd="0" presId="urn:microsoft.com/office/officeart/2005/8/layout/bProcess2"/>
    <dgm:cxn modelId="{1AD2DC16-253E-4342-9C56-86DBD3CD533A}" type="presOf" srcId="{48F7AB2B-1D25-4620-B682-D042AB79C090}" destId="{1C8D6A2B-989D-4FFC-99C4-A58DB4AEDFDD}" srcOrd="0" destOrd="0" presId="urn:microsoft.com/office/officeart/2005/8/layout/bProcess2"/>
    <dgm:cxn modelId="{F1C65C18-4A81-4C36-A24D-E27DB95A323A}" srcId="{7B82D216-690C-4AEF-821F-346BA262EEA0}" destId="{FEFD17D5-3044-48CC-81EE-F078017FADFB}" srcOrd="5" destOrd="0" parTransId="{D6C91A3A-12C2-4B50-8447-D5B705BFA930}" sibTransId="{650DD847-1009-4530-B7EC-6564FE8C29DF}"/>
    <dgm:cxn modelId="{6188921D-CEEA-47A9-A3C4-8CA33C55647C}" type="presOf" srcId="{DDBFFD0F-D335-4550-9BFA-B121A5118094}" destId="{DD93131D-F69C-467F-9CA2-50B1B83A0B2E}" srcOrd="0" destOrd="0" presId="urn:microsoft.com/office/officeart/2005/8/layout/bProcess2"/>
    <dgm:cxn modelId="{DEEF7F27-2A8F-47AA-A998-4AF72EAC4038}" type="presOf" srcId="{7B82D216-690C-4AEF-821F-346BA262EEA0}" destId="{4B15AC6D-0B9E-42B8-860E-627263F992AA}" srcOrd="0" destOrd="0" presId="urn:microsoft.com/office/officeart/2005/8/layout/bProcess2"/>
    <dgm:cxn modelId="{A6357E2B-B6C9-48E9-9D6B-A0EDA1095B6B}" type="presOf" srcId="{5274F0CC-21C1-433C-B601-1368D1008943}" destId="{9B270441-3FCB-4CF3-863F-813CDD43E5FA}" srcOrd="0" destOrd="0" presId="urn:microsoft.com/office/officeart/2005/8/layout/bProcess2"/>
    <dgm:cxn modelId="{FA6FCD33-F438-499E-901A-94532BDFBC62}" srcId="{7B82D216-690C-4AEF-821F-346BA262EEA0}" destId="{A5F08690-F6F6-4258-88F8-D1C8C72A1749}" srcOrd="1" destOrd="0" parTransId="{99AA1524-8643-449E-A7E7-0F062B6FFCA0}" sibTransId="{7F81F433-0272-48DE-88EE-7950FBC682F7}"/>
    <dgm:cxn modelId="{63021B3E-8260-485A-9945-146BD767C8E7}" type="presOf" srcId="{57A35116-70CF-40F1-A75F-84F62B4002D8}" destId="{311C1847-CEA1-45D6-9B7B-8AF2730E5FE9}" srcOrd="0" destOrd="0" presId="urn:microsoft.com/office/officeart/2005/8/layout/bProcess2"/>
    <dgm:cxn modelId="{820B2E3E-98AC-4F43-9153-7441EE7062ED}" type="presOf" srcId="{9F9E2D6D-7ADF-406E-A4AF-5B9A5A812AA8}" destId="{B5DF0FEE-54F9-4DAA-A6D9-2FAFD601AB6C}" srcOrd="0" destOrd="0" presId="urn:microsoft.com/office/officeart/2005/8/layout/bProcess2"/>
    <dgm:cxn modelId="{0875B63E-F1AE-49F0-A539-E29D35A13F56}" type="presOf" srcId="{7F81F433-0272-48DE-88EE-7950FBC682F7}" destId="{72DB5AA8-2DD9-48BF-9B49-2AF24CFF3C80}" srcOrd="0" destOrd="0" presId="urn:microsoft.com/office/officeart/2005/8/layout/bProcess2"/>
    <dgm:cxn modelId="{7BD6225C-19D4-422C-8F42-85DF5476ED33}" type="presOf" srcId="{FEFD17D5-3044-48CC-81EE-F078017FADFB}" destId="{74EBF7C7-0417-4CBC-8946-43517139C035}" srcOrd="0" destOrd="0" presId="urn:microsoft.com/office/officeart/2005/8/layout/bProcess2"/>
    <dgm:cxn modelId="{273A416E-11E4-419F-9965-5F2C0F39230C}" srcId="{7B82D216-690C-4AEF-821F-346BA262EEA0}" destId="{9F9E2D6D-7ADF-406E-A4AF-5B9A5A812AA8}" srcOrd="8" destOrd="0" parTransId="{C2E6C996-EC2D-465A-9EC4-E92CEA744D2B}" sibTransId="{5B92E9B7-69DA-426C-BDD6-DAEC2AB0980F}"/>
    <dgm:cxn modelId="{5340BB6E-C642-405E-87B2-644251E77DBE}" srcId="{7B82D216-690C-4AEF-821F-346BA262EEA0}" destId="{48F7AB2B-1D25-4620-B682-D042AB79C090}" srcOrd="2" destOrd="0" parTransId="{8572D5B1-C95F-429F-878E-2437EA20BDA0}" sibTransId="{DDBFFD0F-D335-4550-9BFA-B121A5118094}"/>
    <dgm:cxn modelId="{164E6750-212D-4543-B144-24D79617500D}" srcId="{7B82D216-690C-4AEF-821F-346BA262EEA0}" destId="{77968B1C-6657-40A2-971F-88F6BF232558}" srcOrd="6" destOrd="0" parTransId="{A074AE68-B8E5-4FA8-8016-68B639EA8BC3}" sibTransId="{71AFD754-9166-4C3A-9629-A8C41B21333D}"/>
    <dgm:cxn modelId="{B7934D5A-B72C-4F06-8C78-AA8AF3BF1C25}" type="presOf" srcId="{E626AA12-BB09-49E1-9D28-83D2DA45AEE3}" destId="{15A4F1E4-DBF1-4D3B-9AF9-8CD74DDE46AA}" srcOrd="0" destOrd="0" presId="urn:microsoft.com/office/officeart/2005/8/layout/bProcess2"/>
    <dgm:cxn modelId="{61D1D47E-6D7B-4361-B663-9E4C2345A551}" srcId="{7B82D216-690C-4AEF-821F-346BA262EEA0}" destId="{70EDA2C9-97A7-42F1-B86F-B2BEC694D52D}" srcOrd="0" destOrd="0" parTransId="{9BFD07AE-E6CA-471A-8B5B-B8D3398E1B6A}" sibTransId="{57A35116-70CF-40F1-A75F-84F62B4002D8}"/>
    <dgm:cxn modelId="{08AF7D7F-935C-4115-94BB-09BFA3A4FD14}" type="presOf" srcId="{A5F08690-F6F6-4258-88F8-D1C8C72A1749}" destId="{31843F04-805E-41DE-9079-B87E77BC32C8}" srcOrd="0" destOrd="0" presId="urn:microsoft.com/office/officeart/2005/8/layout/bProcess2"/>
    <dgm:cxn modelId="{1653648A-92B2-46FF-AA54-D14CB68B2D59}" type="presOf" srcId="{AA8D49E1-6826-4400-8A78-357030EE14D7}" destId="{54ACC174-8A33-4C23-B1D4-8C1A174A4EF0}" srcOrd="0" destOrd="0" presId="urn:microsoft.com/office/officeart/2005/8/layout/bProcess2"/>
    <dgm:cxn modelId="{48E0CA9A-3415-4AD6-8651-E7B881EB92C2}" type="presOf" srcId="{C14E0CE9-587B-4DA2-A0AA-5963C5986751}" destId="{97F6F263-AC7E-4EF6-94DE-2E9B0AA411EF}" srcOrd="0" destOrd="0" presId="urn:microsoft.com/office/officeart/2005/8/layout/bProcess2"/>
    <dgm:cxn modelId="{AE2C5B9E-5BF6-41B0-82DC-51B643FC39EF}" srcId="{7B82D216-690C-4AEF-821F-346BA262EEA0}" destId="{5C8BFEFE-CA77-4989-88EC-59F5E1C9FC17}" srcOrd="3" destOrd="0" parTransId="{4AA57932-3C3C-4BCD-AB8D-8407EF278D97}" sibTransId="{E626AA12-BB09-49E1-9D28-83D2DA45AEE3}"/>
    <dgm:cxn modelId="{3E7AE4A0-4B91-41DB-83C6-A7C423EB35D3}" type="presOf" srcId="{71AFD754-9166-4C3A-9629-A8C41B21333D}" destId="{BACA4578-086B-4EED-A0E3-870D355F586D}" srcOrd="0" destOrd="0" presId="urn:microsoft.com/office/officeart/2005/8/layout/bProcess2"/>
    <dgm:cxn modelId="{90C7EAB8-D0B5-4F20-A225-1B9E7E64A8EC}" type="presOf" srcId="{77968B1C-6657-40A2-971F-88F6BF232558}" destId="{99A97EE6-0A95-4930-8BC7-024451D04D78}" srcOrd="0" destOrd="0" presId="urn:microsoft.com/office/officeart/2005/8/layout/bProcess2"/>
    <dgm:cxn modelId="{4C23B7BD-29A3-42A5-B196-383B2ACB1A89}" srcId="{7B82D216-690C-4AEF-821F-346BA262EEA0}" destId="{43BCB38F-CB8D-4AAA-93C5-31BA32191CEE}" srcOrd="4" destOrd="0" parTransId="{4618854C-ADED-4BDF-AB85-F57CA23DA8F7}" sibTransId="{C14E0CE9-587B-4DA2-A0AA-5963C5986751}"/>
    <dgm:cxn modelId="{0739A5DE-FC83-4861-9C57-F6B7AC7F42FA}" type="presOf" srcId="{650DD847-1009-4530-B7EC-6564FE8C29DF}" destId="{F92BB30A-ABC5-4C92-A06A-093F8E6B9B30}" srcOrd="0" destOrd="0" presId="urn:microsoft.com/office/officeart/2005/8/layout/bProcess2"/>
    <dgm:cxn modelId="{38453FE5-C2D2-44E7-A5FB-A7FF20E91980}" type="presOf" srcId="{43BCB38F-CB8D-4AAA-93C5-31BA32191CEE}" destId="{36F08274-F4C7-41F9-81E6-B9CEB76755F9}" srcOrd="0" destOrd="0" presId="urn:microsoft.com/office/officeart/2005/8/layout/bProcess2"/>
    <dgm:cxn modelId="{7A359EF1-8B0F-4B48-9F43-A933E1241779}" srcId="{7B82D216-690C-4AEF-821F-346BA262EEA0}" destId="{AA8D49E1-6826-4400-8A78-357030EE14D7}" srcOrd="7" destOrd="0" parTransId="{3F4FD7A3-A13C-45FC-BC99-526A0B26D532}" sibTransId="{5274F0CC-21C1-433C-B601-1368D1008943}"/>
    <dgm:cxn modelId="{75823457-20C0-48D6-8CE2-179132D057A7}" type="presParOf" srcId="{4B15AC6D-0B9E-42B8-860E-627263F992AA}" destId="{69910477-6E1F-434F-9A89-9C8C7A7F35D7}" srcOrd="0" destOrd="0" presId="urn:microsoft.com/office/officeart/2005/8/layout/bProcess2"/>
    <dgm:cxn modelId="{A678E9D9-03EA-404C-85D4-0FCC088552CA}" type="presParOf" srcId="{4B15AC6D-0B9E-42B8-860E-627263F992AA}" destId="{311C1847-CEA1-45D6-9B7B-8AF2730E5FE9}" srcOrd="1" destOrd="0" presId="urn:microsoft.com/office/officeart/2005/8/layout/bProcess2"/>
    <dgm:cxn modelId="{0E406D59-5EA0-4D30-B8B6-ADC4A13ECCCD}" type="presParOf" srcId="{4B15AC6D-0B9E-42B8-860E-627263F992AA}" destId="{4310DE9D-5536-49E8-AAC9-42F36AD6BF64}" srcOrd="2" destOrd="0" presId="urn:microsoft.com/office/officeart/2005/8/layout/bProcess2"/>
    <dgm:cxn modelId="{C511CFE1-D775-4FA5-AEDB-12B0839EFB58}" type="presParOf" srcId="{4310DE9D-5536-49E8-AAC9-42F36AD6BF64}" destId="{40AFE123-BA73-409B-B0D7-B4DF53A940BD}" srcOrd="0" destOrd="0" presId="urn:microsoft.com/office/officeart/2005/8/layout/bProcess2"/>
    <dgm:cxn modelId="{6A55C741-E677-444A-9209-5B67A8F225C9}" type="presParOf" srcId="{4310DE9D-5536-49E8-AAC9-42F36AD6BF64}" destId="{31843F04-805E-41DE-9079-B87E77BC32C8}" srcOrd="1" destOrd="0" presId="urn:microsoft.com/office/officeart/2005/8/layout/bProcess2"/>
    <dgm:cxn modelId="{6E2617AD-BF3E-4B46-9EF6-48A34B3831D3}" type="presParOf" srcId="{4B15AC6D-0B9E-42B8-860E-627263F992AA}" destId="{72DB5AA8-2DD9-48BF-9B49-2AF24CFF3C80}" srcOrd="3" destOrd="0" presId="urn:microsoft.com/office/officeart/2005/8/layout/bProcess2"/>
    <dgm:cxn modelId="{421471B3-68C6-4B8F-B9DA-25BA001A8EF8}" type="presParOf" srcId="{4B15AC6D-0B9E-42B8-860E-627263F992AA}" destId="{4A207119-4BD5-4BA5-BE24-0934BAF7CCF7}" srcOrd="4" destOrd="0" presId="urn:microsoft.com/office/officeart/2005/8/layout/bProcess2"/>
    <dgm:cxn modelId="{8235C0BC-84E8-4A5A-9709-6BCDE28FCDDD}" type="presParOf" srcId="{4A207119-4BD5-4BA5-BE24-0934BAF7CCF7}" destId="{62E15A9C-9043-4A03-B2F3-0461FC899234}" srcOrd="0" destOrd="0" presId="urn:microsoft.com/office/officeart/2005/8/layout/bProcess2"/>
    <dgm:cxn modelId="{1FA98E50-F147-4CC6-A7CF-7FABEDA3E449}" type="presParOf" srcId="{4A207119-4BD5-4BA5-BE24-0934BAF7CCF7}" destId="{1C8D6A2B-989D-4FFC-99C4-A58DB4AEDFDD}" srcOrd="1" destOrd="0" presId="urn:microsoft.com/office/officeart/2005/8/layout/bProcess2"/>
    <dgm:cxn modelId="{606E0557-B57A-4A2C-9174-59109E133D77}" type="presParOf" srcId="{4B15AC6D-0B9E-42B8-860E-627263F992AA}" destId="{DD93131D-F69C-467F-9CA2-50B1B83A0B2E}" srcOrd="5" destOrd="0" presId="urn:microsoft.com/office/officeart/2005/8/layout/bProcess2"/>
    <dgm:cxn modelId="{AF9F95D5-8E6C-4BD4-9EBC-120E3CC1D11D}" type="presParOf" srcId="{4B15AC6D-0B9E-42B8-860E-627263F992AA}" destId="{2A4941C5-C5A4-45D3-84A9-BFC4EF6AA041}" srcOrd="6" destOrd="0" presId="urn:microsoft.com/office/officeart/2005/8/layout/bProcess2"/>
    <dgm:cxn modelId="{E4913060-3B76-4CB3-A813-9408EF5F8483}" type="presParOf" srcId="{2A4941C5-C5A4-45D3-84A9-BFC4EF6AA041}" destId="{778BA098-2F9A-4D52-82F2-F1A716D49689}" srcOrd="0" destOrd="0" presId="urn:microsoft.com/office/officeart/2005/8/layout/bProcess2"/>
    <dgm:cxn modelId="{66405E9E-FD2B-463E-9784-EEC08902BA06}" type="presParOf" srcId="{2A4941C5-C5A4-45D3-84A9-BFC4EF6AA041}" destId="{E64E8751-06D4-4CC8-9016-3417A2864968}" srcOrd="1" destOrd="0" presId="urn:microsoft.com/office/officeart/2005/8/layout/bProcess2"/>
    <dgm:cxn modelId="{6CE661F7-2354-4B32-8D1A-589EFCEB0CF2}" type="presParOf" srcId="{4B15AC6D-0B9E-42B8-860E-627263F992AA}" destId="{15A4F1E4-DBF1-4D3B-9AF9-8CD74DDE46AA}" srcOrd="7" destOrd="0" presId="urn:microsoft.com/office/officeart/2005/8/layout/bProcess2"/>
    <dgm:cxn modelId="{7436833F-04EB-4482-9CA9-D1FD18692078}" type="presParOf" srcId="{4B15AC6D-0B9E-42B8-860E-627263F992AA}" destId="{A6494023-F3E6-4F14-A5A4-DA056651DC45}" srcOrd="8" destOrd="0" presId="urn:microsoft.com/office/officeart/2005/8/layout/bProcess2"/>
    <dgm:cxn modelId="{2A29C465-8BF5-4E12-AB34-62CDACCDF701}" type="presParOf" srcId="{A6494023-F3E6-4F14-A5A4-DA056651DC45}" destId="{E1945C45-C9F4-4B45-A0B2-B44DFE7D0CE2}" srcOrd="0" destOrd="0" presId="urn:microsoft.com/office/officeart/2005/8/layout/bProcess2"/>
    <dgm:cxn modelId="{88BCDB69-2B5F-458C-8B2A-4C1375C4C19A}" type="presParOf" srcId="{A6494023-F3E6-4F14-A5A4-DA056651DC45}" destId="{36F08274-F4C7-41F9-81E6-B9CEB76755F9}" srcOrd="1" destOrd="0" presId="urn:microsoft.com/office/officeart/2005/8/layout/bProcess2"/>
    <dgm:cxn modelId="{03730C65-7445-4150-877D-9D771FEC573F}" type="presParOf" srcId="{4B15AC6D-0B9E-42B8-860E-627263F992AA}" destId="{97F6F263-AC7E-4EF6-94DE-2E9B0AA411EF}" srcOrd="9" destOrd="0" presId="urn:microsoft.com/office/officeart/2005/8/layout/bProcess2"/>
    <dgm:cxn modelId="{7FF00828-8E57-4C38-B372-CAB6A33D6157}" type="presParOf" srcId="{4B15AC6D-0B9E-42B8-860E-627263F992AA}" destId="{9D360E42-4D14-4ADB-9E3B-C948697C175A}" srcOrd="10" destOrd="0" presId="urn:microsoft.com/office/officeart/2005/8/layout/bProcess2"/>
    <dgm:cxn modelId="{D4DB21AB-4673-4601-BC76-9BCFC23986C7}" type="presParOf" srcId="{9D360E42-4D14-4ADB-9E3B-C948697C175A}" destId="{37752A1B-0C62-4E10-987A-0474847055A8}" srcOrd="0" destOrd="0" presId="urn:microsoft.com/office/officeart/2005/8/layout/bProcess2"/>
    <dgm:cxn modelId="{893BB7CC-F255-4D29-9196-2A1AD78038BB}" type="presParOf" srcId="{9D360E42-4D14-4ADB-9E3B-C948697C175A}" destId="{74EBF7C7-0417-4CBC-8946-43517139C035}" srcOrd="1" destOrd="0" presId="urn:microsoft.com/office/officeart/2005/8/layout/bProcess2"/>
    <dgm:cxn modelId="{A5DD3FE2-92CD-4D69-A92C-600CC66155AE}" type="presParOf" srcId="{4B15AC6D-0B9E-42B8-860E-627263F992AA}" destId="{F92BB30A-ABC5-4C92-A06A-093F8E6B9B30}" srcOrd="11" destOrd="0" presId="urn:microsoft.com/office/officeart/2005/8/layout/bProcess2"/>
    <dgm:cxn modelId="{77FE3797-96CA-40CA-8AFB-907D4BCFDDDA}" type="presParOf" srcId="{4B15AC6D-0B9E-42B8-860E-627263F992AA}" destId="{DE382E92-9362-45F1-9DB3-84F5401845B2}" srcOrd="12" destOrd="0" presId="urn:microsoft.com/office/officeart/2005/8/layout/bProcess2"/>
    <dgm:cxn modelId="{834925CB-EBE0-425B-862A-3C73F8E3EC95}" type="presParOf" srcId="{DE382E92-9362-45F1-9DB3-84F5401845B2}" destId="{04CF85FD-BFC4-4ADF-863C-52BEC15DD0D1}" srcOrd="0" destOrd="0" presId="urn:microsoft.com/office/officeart/2005/8/layout/bProcess2"/>
    <dgm:cxn modelId="{164C7E52-03A7-4F2A-B08B-CF9156F81C77}" type="presParOf" srcId="{DE382E92-9362-45F1-9DB3-84F5401845B2}" destId="{99A97EE6-0A95-4930-8BC7-024451D04D78}" srcOrd="1" destOrd="0" presId="urn:microsoft.com/office/officeart/2005/8/layout/bProcess2"/>
    <dgm:cxn modelId="{B94B88FB-B18B-44E4-B2BB-B940928049ED}" type="presParOf" srcId="{4B15AC6D-0B9E-42B8-860E-627263F992AA}" destId="{BACA4578-086B-4EED-A0E3-870D355F586D}" srcOrd="13" destOrd="0" presId="urn:microsoft.com/office/officeart/2005/8/layout/bProcess2"/>
    <dgm:cxn modelId="{4E7BF4EE-B448-4DBC-BA3B-299B686241D7}" type="presParOf" srcId="{4B15AC6D-0B9E-42B8-860E-627263F992AA}" destId="{2B64A588-AB09-4A66-B109-25E89B0E4CC9}" srcOrd="14" destOrd="0" presId="urn:microsoft.com/office/officeart/2005/8/layout/bProcess2"/>
    <dgm:cxn modelId="{B4626D92-915A-4C76-8A59-774FF99F2522}" type="presParOf" srcId="{2B64A588-AB09-4A66-B109-25E89B0E4CC9}" destId="{A7FE6C5E-AD56-4834-A3CB-E0A30F11A68F}" srcOrd="0" destOrd="0" presId="urn:microsoft.com/office/officeart/2005/8/layout/bProcess2"/>
    <dgm:cxn modelId="{F6FF8D66-2E2F-415D-9B5C-514516C28979}" type="presParOf" srcId="{2B64A588-AB09-4A66-B109-25E89B0E4CC9}" destId="{54ACC174-8A33-4C23-B1D4-8C1A174A4EF0}" srcOrd="1" destOrd="0" presId="urn:microsoft.com/office/officeart/2005/8/layout/bProcess2"/>
    <dgm:cxn modelId="{0216A194-399E-4E49-87DF-DAAF4120DAF2}" type="presParOf" srcId="{4B15AC6D-0B9E-42B8-860E-627263F992AA}" destId="{9B270441-3FCB-4CF3-863F-813CDD43E5FA}" srcOrd="15" destOrd="0" presId="urn:microsoft.com/office/officeart/2005/8/layout/bProcess2"/>
    <dgm:cxn modelId="{5A757EE8-A356-4DA4-BD59-6FCC3ED51402}" type="presParOf" srcId="{4B15AC6D-0B9E-42B8-860E-627263F992AA}" destId="{B5DF0FEE-54F9-4DAA-A6D9-2FAFD601AB6C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A128FF-B80E-42A8-902B-BE06B7AE6F11}" type="doc">
      <dgm:prSet loTypeId="urn:microsoft.com/office/officeart/2005/8/layout/hProcess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51FB75-1FB2-4026-AB20-4E42BE7D5E7F}">
      <dgm:prSet phldrT="[Text]"/>
      <dgm:spPr/>
      <dgm:t>
        <a:bodyPr/>
        <a:lstStyle/>
        <a:p>
          <a:r>
            <a:rPr lang="en-GB" dirty="0"/>
            <a:t>Corporate</a:t>
          </a:r>
          <a:r>
            <a:rPr lang="sl-SI" dirty="0"/>
            <a:t>/ </a:t>
          </a:r>
          <a:r>
            <a:rPr lang="sl-SI" dirty="0" err="1"/>
            <a:t>Institutional</a:t>
          </a:r>
          <a:r>
            <a:rPr lang="sl-SI" dirty="0"/>
            <a:t> </a:t>
          </a:r>
          <a:r>
            <a:rPr lang="en-GB" dirty="0"/>
            <a:t> </a:t>
          </a:r>
        </a:p>
      </dgm:t>
    </dgm:pt>
    <dgm:pt modelId="{C1A9CE47-BE95-4BFE-8E51-1AD464965D5A}" type="parTrans" cxnId="{DD66AE9C-4029-4542-A38C-58DC05B7E6C5}">
      <dgm:prSet/>
      <dgm:spPr/>
      <dgm:t>
        <a:bodyPr/>
        <a:lstStyle/>
        <a:p>
          <a:endParaRPr lang="en-GB"/>
        </a:p>
      </dgm:t>
    </dgm:pt>
    <dgm:pt modelId="{FFCBFB16-DAEE-48BF-91B8-10E8DAAB9BF8}" type="sibTrans" cxnId="{DD66AE9C-4029-4542-A38C-58DC05B7E6C5}">
      <dgm:prSet/>
      <dgm:spPr/>
      <dgm:t>
        <a:bodyPr/>
        <a:lstStyle/>
        <a:p>
          <a:endParaRPr lang="en-GB"/>
        </a:p>
      </dgm:t>
    </dgm:pt>
    <dgm:pt modelId="{16E60F72-6686-4B18-A312-AB1B49AFBA26}">
      <dgm:prSet phldrT="[Text]"/>
      <dgm:spPr/>
      <dgm:t>
        <a:bodyPr/>
        <a:lstStyle/>
        <a:p>
          <a:r>
            <a:rPr lang="sl-SI" dirty="0"/>
            <a:t>R</a:t>
          </a:r>
          <a:r>
            <a:rPr lang="en-GB" dirty="0" err="1"/>
            <a:t>eputation</a:t>
          </a:r>
          <a:endParaRPr lang="en-GB" dirty="0"/>
        </a:p>
      </dgm:t>
    </dgm:pt>
    <dgm:pt modelId="{F1A63F73-C8A9-42EC-8C4E-D527986E2289}" type="parTrans" cxnId="{CB831EE7-5351-4EFB-9835-1DDCEC82A467}">
      <dgm:prSet/>
      <dgm:spPr/>
      <dgm:t>
        <a:bodyPr/>
        <a:lstStyle/>
        <a:p>
          <a:endParaRPr lang="en-GB"/>
        </a:p>
      </dgm:t>
    </dgm:pt>
    <dgm:pt modelId="{07DC1135-D4B7-403A-8846-E94CB1BD86B9}" type="sibTrans" cxnId="{CB831EE7-5351-4EFB-9835-1DDCEC82A467}">
      <dgm:prSet/>
      <dgm:spPr/>
      <dgm:t>
        <a:bodyPr/>
        <a:lstStyle/>
        <a:p>
          <a:endParaRPr lang="en-GB"/>
        </a:p>
      </dgm:t>
    </dgm:pt>
    <dgm:pt modelId="{55A3B0D9-7946-4B3C-A625-9EBC4A7BFE42}">
      <dgm:prSet phldrT="[Text]"/>
      <dgm:spPr/>
      <dgm:t>
        <a:bodyPr/>
        <a:lstStyle/>
        <a:p>
          <a:r>
            <a:rPr lang="en-GB" dirty="0"/>
            <a:t>Strategy</a:t>
          </a:r>
        </a:p>
      </dgm:t>
    </dgm:pt>
    <dgm:pt modelId="{D22E83CE-319F-4B24-8975-0F602806D949}" type="parTrans" cxnId="{8695E558-B8B9-408F-BD55-BF450D9F999A}">
      <dgm:prSet/>
      <dgm:spPr/>
      <dgm:t>
        <a:bodyPr/>
        <a:lstStyle/>
        <a:p>
          <a:endParaRPr lang="en-GB"/>
        </a:p>
      </dgm:t>
    </dgm:pt>
    <dgm:pt modelId="{07D6C245-18B3-4526-B92A-D3CF2BCBC134}" type="sibTrans" cxnId="{8695E558-B8B9-408F-BD55-BF450D9F999A}">
      <dgm:prSet/>
      <dgm:spPr/>
      <dgm:t>
        <a:bodyPr/>
        <a:lstStyle/>
        <a:p>
          <a:endParaRPr lang="en-GB"/>
        </a:p>
      </dgm:t>
    </dgm:pt>
    <dgm:pt modelId="{237DE63E-D4FE-42F5-9A2C-E802CBF3A006}">
      <dgm:prSet phldrT="[Text]"/>
      <dgm:spPr/>
      <dgm:t>
        <a:bodyPr/>
        <a:lstStyle/>
        <a:p>
          <a:r>
            <a:rPr lang="en-GB" dirty="0"/>
            <a:t>Projects </a:t>
          </a:r>
        </a:p>
      </dgm:t>
    </dgm:pt>
    <dgm:pt modelId="{86FE1E0D-F0EA-406D-B1FC-88C985DA271A}" type="parTrans" cxnId="{01D52811-B172-4C4A-BA7A-1DBB37190F76}">
      <dgm:prSet/>
      <dgm:spPr/>
      <dgm:t>
        <a:bodyPr/>
        <a:lstStyle/>
        <a:p>
          <a:endParaRPr lang="en-GB"/>
        </a:p>
      </dgm:t>
    </dgm:pt>
    <dgm:pt modelId="{37B91BCD-1DB9-4A44-A916-603AA5C91464}" type="sibTrans" cxnId="{01D52811-B172-4C4A-BA7A-1DBB37190F76}">
      <dgm:prSet/>
      <dgm:spPr/>
      <dgm:t>
        <a:bodyPr/>
        <a:lstStyle/>
        <a:p>
          <a:endParaRPr lang="en-GB"/>
        </a:p>
      </dgm:t>
    </dgm:pt>
    <dgm:pt modelId="{BB284F25-6082-4C5E-8E03-E7256B3DF348}">
      <dgm:prSet phldrT="[Text]"/>
      <dgm:spPr/>
      <dgm:t>
        <a:bodyPr/>
        <a:lstStyle/>
        <a:p>
          <a:r>
            <a:rPr lang="sl-SI" dirty="0"/>
            <a:t>EU</a:t>
          </a:r>
          <a:endParaRPr lang="en-GB" dirty="0"/>
        </a:p>
      </dgm:t>
    </dgm:pt>
    <dgm:pt modelId="{D1F43147-B950-4F18-8037-2C4EB0D9801D}" type="parTrans" cxnId="{51318F0A-894A-4CB2-A52D-487C56090190}">
      <dgm:prSet/>
      <dgm:spPr/>
      <dgm:t>
        <a:bodyPr/>
        <a:lstStyle/>
        <a:p>
          <a:endParaRPr lang="en-GB"/>
        </a:p>
      </dgm:t>
    </dgm:pt>
    <dgm:pt modelId="{527D2589-798E-49B7-AD74-36F1F8903240}" type="sibTrans" cxnId="{51318F0A-894A-4CB2-A52D-487C56090190}">
      <dgm:prSet/>
      <dgm:spPr/>
      <dgm:t>
        <a:bodyPr/>
        <a:lstStyle/>
        <a:p>
          <a:endParaRPr lang="en-GB"/>
        </a:p>
      </dgm:t>
    </dgm:pt>
    <dgm:pt modelId="{C82AEC26-BB07-4A25-84D8-4886222C1938}">
      <dgm:prSet phldrT="[Text]"/>
      <dgm:spPr/>
      <dgm:t>
        <a:bodyPr/>
        <a:lstStyle/>
        <a:p>
          <a:r>
            <a:rPr lang="sl-SI" dirty="0"/>
            <a:t>Local</a:t>
          </a:r>
          <a:endParaRPr lang="en-GB" dirty="0"/>
        </a:p>
      </dgm:t>
    </dgm:pt>
    <dgm:pt modelId="{C7A49333-01D6-42D5-975B-46C1D439AF39}" type="parTrans" cxnId="{6368A9C7-2BA0-451A-BA24-97EC9337E8C0}">
      <dgm:prSet/>
      <dgm:spPr/>
      <dgm:t>
        <a:bodyPr/>
        <a:lstStyle/>
        <a:p>
          <a:endParaRPr lang="en-GB"/>
        </a:p>
      </dgm:t>
    </dgm:pt>
    <dgm:pt modelId="{D4360BB9-C0DB-40BC-8362-52676D6034E8}" type="sibTrans" cxnId="{6368A9C7-2BA0-451A-BA24-97EC9337E8C0}">
      <dgm:prSet/>
      <dgm:spPr/>
      <dgm:t>
        <a:bodyPr/>
        <a:lstStyle/>
        <a:p>
          <a:endParaRPr lang="en-GB"/>
        </a:p>
      </dgm:t>
    </dgm:pt>
    <dgm:pt modelId="{C6758E84-DCD0-4088-820E-AAB7D5709F87}">
      <dgm:prSet phldrT="[Text]"/>
      <dgm:spPr/>
      <dgm:t>
        <a:bodyPr/>
        <a:lstStyle/>
        <a:p>
          <a:r>
            <a:rPr lang="en-GB" dirty="0"/>
            <a:t>Issue</a:t>
          </a:r>
        </a:p>
      </dgm:t>
    </dgm:pt>
    <dgm:pt modelId="{084E7144-C8AA-4802-B905-81B56E49750D}" type="parTrans" cxnId="{3776CFAB-A957-4AED-B056-4F07D2A2A5CE}">
      <dgm:prSet/>
      <dgm:spPr/>
      <dgm:t>
        <a:bodyPr/>
        <a:lstStyle/>
        <a:p>
          <a:endParaRPr lang="en-GB"/>
        </a:p>
      </dgm:t>
    </dgm:pt>
    <dgm:pt modelId="{96FD6D7F-9547-4A28-8A47-46FD07A34126}" type="sibTrans" cxnId="{3776CFAB-A957-4AED-B056-4F07D2A2A5CE}">
      <dgm:prSet/>
      <dgm:spPr/>
      <dgm:t>
        <a:bodyPr/>
        <a:lstStyle/>
        <a:p>
          <a:endParaRPr lang="en-GB"/>
        </a:p>
      </dgm:t>
    </dgm:pt>
    <dgm:pt modelId="{01B49647-5157-4876-BE47-260C1DD8828D}">
      <dgm:prSet phldrT="[Text]"/>
      <dgm:spPr/>
      <dgm:t>
        <a:bodyPr/>
        <a:lstStyle/>
        <a:p>
          <a:r>
            <a:rPr lang="sl-SI" dirty="0"/>
            <a:t>Ad hoc</a:t>
          </a:r>
          <a:endParaRPr lang="en-GB" dirty="0"/>
        </a:p>
      </dgm:t>
    </dgm:pt>
    <dgm:pt modelId="{6ED62BA1-544E-4747-83A3-D3234081B5F2}" type="parTrans" cxnId="{EA86074B-D822-4CED-8887-8A994DA34567}">
      <dgm:prSet/>
      <dgm:spPr/>
      <dgm:t>
        <a:bodyPr/>
        <a:lstStyle/>
        <a:p>
          <a:endParaRPr lang="en-GB"/>
        </a:p>
      </dgm:t>
    </dgm:pt>
    <dgm:pt modelId="{F6E41311-EFA1-44F2-8028-F3D592070992}" type="sibTrans" cxnId="{EA86074B-D822-4CED-8887-8A994DA34567}">
      <dgm:prSet/>
      <dgm:spPr/>
      <dgm:t>
        <a:bodyPr/>
        <a:lstStyle/>
        <a:p>
          <a:endParaRPr lang="en-GB"/>
        </a:p>
      </dgm:t>
    </dgm:pt>
    <dgm:pt modelId="{31455753-3B5F-4120-817B-AE182725869F}">
      <dgm:prSet phldrT="[Text]"/>
      <dgm:spPr/>
      <dgm:t>
        <a:bodyPr/>
        <a:lstStyle/>
        <a:p>
          <a:r>
            <a:rPr lang="sl-SI" dirty="0"/>
            <a:t>Crisis</a:t>
          </a:r>
          <a:endParaRPr lang="en-GB" dirty="0"/>
        </a:p>
      </dgm:t>
    </dgm:pt>
    <dgm:pt modelId="{CD135F5E-3CC8-4B71-9627-F5ECB9F2F145}" type="parTrans" cxnId="{93A779E3-E7DD-4A7E-B828-BB63CB42C7AA}">
      <dgm:prSet/>
      <dgm:spPr/>
      <dgm:t>
        <a:bodyPr/>
        <a:lstStyle/>
        <a:p>
          <a:endParaRPr lang="en-GB"/>
        </a:p>
      </dgm:t>
    </dgm:pt>
    <dgm:pt modelId="{EB618762-17F1-4678-8E78-3417FD7798F5}" type="sibTrans" cxnId="{93A779E3-E7DD-4A7E-B828-BB63CB42C7AA}">
      <dgm:prSet/>
      <dgm:spPr/>
      <dgm:t>
        <a:bodyPr/>
        <a:lstStyle/>
        <a:p>
          <a:endParaRPr lang="en-GB"/>
        </a:p>
      </dgm:t>
    </dgm:pt>
    <dgm:pt modelId="{987533AF-A4B5-4FEC-94CD-FBC11957560F}">
      <dgm:prSet phldrT="[Text]"/>
      <dgm:spPr/>
      <dgm:t>
        <a:bodyPr/>
        <a:lstStyle/>
        <a:p>
          <a:r>
            <a:rPr lang="sl-SI" dirty="0"/>
            <a:t> Regular</a:t>
          </a:r>
          <a:endParaRPr lang="en-GB" dirty="0"/>
        </a:p>
      </dgm:t>
    </dgm:pt>
    <dgm:pt modelId="{BF7BAE1B-80C3-4ED3-AEE3-E584621FB094}" type="parTrans" cxnId="{44070155-37A3-4DDF-A4EC-5E0E26BA0B52}">
      <dgm:prSet/>
      <dgm:spPr/>
      <dgm:t>
        <a:bodyPr/>
        <a:lstStyle/>
        <a:p>
          <a:endParaRPr lang="en-GB"/>
        </a:p>
      </dgm:t>
    </dgm:pt>
    <dgm:pt modelId="{00E263DB-8CF0-495E-A96F-AD5E7C77D36E}" type="sibTrans" cxnId="{44070155-37A3-4DDF-A4EC-5E0E26BA0B52}">
      <dgm:prSet/>
      <dgm:spPr/>
      <dgm:t>
        <a:bodyPr/>
        <a:lstStyle/>
        <a:p>
          <a:endParaRPr lang="en-GB"/>
        </a:p>
      </dgm:t>
    </dgm:pt>
    <dgm:pt modelId="{05EA384E-48A6-45BE-9D54-D7A8E229C792}">
      <dgm:prSet phldrT="[Text]"/>
      <dgm:spPr/>
      <dgm:t>
        <a:bodyPr/>
        <a:lstStyle/>
        <a:p>
          <a:endParaRPr lang="en-GB" dirty="0"/>
        </a:p>
      </dgm:t>
    </dgm:pt>
    <dgm:pt modelId="{48F3ACD9-06C3-45DF-B4D5-B1400A4E3938}" type="parTrans" cxnId="{06B03898-C977-4401-8BC7-3D2C9DD7AA74}">
      <dgm:prSet/>
      <dgm:spPr/>
      <dgm:t>
        <a:bodyPr/>
        <a:lstStyle/>
        <a:p>
          <a:endParaRPr lang="en-GB"/>
        </a:p>
      </dgm:t>
    </dgm:pt>
    <dgm:pt modelId="{5459CFE2-840C-4E33-A56E-4322855B1952}" type="sibTrans" cxnId="{06B03898-C977-4401-8BC7-3D2C9DD7AA74}">
      <dgm:prSet/>
      <dgm:spPr/>
      <dgm:t>
        <a:bodyPr/>
        <a:lstStyle/>
        <a:p>
          <a:endParaRPr lang="en-GB"/>
        </a:p>
      </dgm:t>
    </dgm:pt>
    <dgm:pt modelId="{8372D8F4-C2C8-4466-A4F5-E8CD68CBED15}">
      <dgm:prSet phldrT="[Text]"/>
      <dgm:spPr/>
      <dgm:t>
        <a:bodyPr/>
        <a:lstStyle/>
        <a:p>
          <a:r>
            <a:rPr lang="sl-SI" dirty="0"/>
            <a:t>Applied science</a:t>
          </a:r>
          <a:endParaRPr lang="en-GB" dirty="0"/>
        </a:p>
      </dgm:t>
    </dgm:pt>
    <dgm:pt modelId="{6904F49D-08FC-4283-9B04-569BA8AB0529}" type="parTrans" cxnId="{95D27561-1BC6-4C04-A0FA-DE71BF29A374}">
      <dgm:prSet/>
      <dgm:spPr/>
      <dgm:t>
        <a:bodyPr/>
        <a:lstStyle/>
        <a:p>
          <a:endParaRPr lang="en-GB"/>
        </a:p>
      </dgm:t>
    </dgm:pt>
    <dgm:pt modelId="{59546568-1492-42A0-AFF9-73DAD2EE8A54}" type="sibTrans" cxnId="{95D27561-1BC6-4C04-A0FA-DE71BF29A374}">
      <dgm:prSet/>
      <dgm:spPr/>
      <dgm:t>
        <a:bodyPr/>
        <a:lstStyle/>
        <a:p>
          <a:endParaRPr lang="en-GB"/>
        </a:p>
      </dgm:t>
    </dgm:pt>
    <dgm:pt modelId="{FE680EF1-F454-4C94-965A-085627BD9145}">
      <dgm:prSet phldrT="[Text]"/>
      <dgm:spPr/>
      <dgm:t>
        <a:bodyPr/>
        <a:lstStyle/>
        <a:p>
          <a:r>
            <a:rPr lang="sl-SI" dirty="0"/>
            <a:t>Awards</a:t>
          </a:r>
          <a:endParaRPr lang="en-GB" dirty="0"/>
        </a:p>
      </dgm:t>
    </dgm:pt>
    <dgm:pt modelId="{BDD8B446-6261-420A-90D4-A6A6AFE6AA5B}" type="parTrans" cxnId="{226E0A38-0E32-4729-8724-594F2DD112EE}">
      <dgm:prSet/>
      <dgm:spPr/>
      <dgm:t>
        <a:bodyPr/>
        <a:lstStyle/>
        <a:p>
          <a:endParaRPr lang="en-GB"/>
        </a:p>
      </dgm:t>
    </dgm:pt>
    <dgm:pt modelId="{580019B5-CE39-4420-90D1-4EE66BE31032}" type="sibTrans" cxnId="{226E0A38-0E32-4729-8724-594F2DD112EE}">
      <dgm:prSet/>
      <dgm:spPr/>
      <dgm:t>
        <a:bodyPr/>
        <a:lstStyle/>
        <a:p>
          <a:endParaRPr lang="en-GB"/>
        </a:p>
      </dgm:t>
    </dgm:pt>
    <dgm:pt modelId="{06720A40-3439-4092-A6CD-8AD00DF27483}" type="pres">
      <dgm:prSet presAssocID="{9AA128FF-B80E-42A8-902B-BE06B7AE6F11}" presName="theList" presStyleCnt="0">
        <dgm:presLayoutVars>
          <dgm:dir/>
          <dgm:animLvl val="lvl"/>
          <dgm:resizeHandles val="exact"/>
        </dgm:presLayoutVars>
      </dgm:prSet>
      <dgm:spPr/>
    </dgm:pt>
    <dgm:pt modelId="{890343BF-B066-4DBF-8005-FFAEE0AD8380}" type="pres">
      <dgm:prSet presAssocID="{6D51FB75-1FB2-4026-AB20-4E42BE7D5E7F}" presName="compNode" presStyleCnt="0"/>
      <dgm:spPr/>
    </dgm:pt>
    <dgm:pt modelId="{BB91E3D9-54B3-4282-9B0B-84B45A469106}" type="pres">
      <dgm:prSet presAssocID="{6D51FB75-1FB2-4026-AB20-4E42BE7D5E7F}" presName="noGeometry" presStyleCnt="0"/>
      <dgm:spPr/>
    </dgm:pt>
    <dgm:pt modelId="{351BF907-FC58-412B-92AD-79849F13A688}" type="pres">
      <dgm:prSet presAssocID="{6D51FB75-1FB2-4026-AB20-4E42BE7D5E7F}" presName="childTextVisible" presStyleLbl="bgAccFollowNode1" presStyleIdx="0" presStyleCnt="3">
        <dgm:presLayoutVars>
          <dgm:bulletEnabled val="1"/>
        </dgm:presLayoutVars>
      </dgm:prSet>
      <dgm:spPr/>
    </dgm:pt>
    <dgm:pt modelId="{DEABE1EB-C9FC-4B9C-931A-29786D438AF7}" type="pres">
      <dgm:prSet presAssocID="{6D51FB75-1FB2-4026-AB20-4E42BE7D5E7F}" presName="childTextHidden" presStyleLbl="bgAccFollowNode1" presStyleIdx="0" presStyleCnt="3"/>
      <dgm:spPr/>
    </dgm:pt>
    <dgm:pt modelId="{F66DC495-161A-4821-BCC3-703EB8600EB8}" type="pres">
      <dgm:prSet presAssocID="{6D51FB75-1FB2-4026-AB20-4E42BE7D5E7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04FEFE8-F9F1-4183-93A7-42D6FE98ED94}" type="pres">
      <dgm:prSet presAssocID="{6D51FB75-1FB2-4026-AB20-4E42BE7D5E7F}" presName="aSpace" presStyleCnt="0"/>
      <dgm:spPr/>
    </dgm:pt>
    <dgm:pt modelId="{725E2426-30F8-4C97-A91E-6FB1939389B8}" type="pres">
      <dgm:prSet presAssocID="{237DE63E-D4FE-42F5-9A2C-E802CBF3A006}" presName="compNode" presStyleCnt="0"/>
      <dgm:spPr/>
    </dgm:pt>
    <dgm:pt modelId="{D12CE18E-F0E2-4E6F-B8AD-8BC36C4430DE}" type="pres">
      <dgm:prSet presAssocID="{237DE63E-D4FE-42F5-9A2C-E802CBF3A006}" presName="noGeometry" presStyleCnt="0"/>
      <dgm:spPr/>
    </dgm:pt>
    <dgm:pt modelId="{44B90E95-F091-4239-B575-CA652DD18C1F}" type="pres">
      <dgm:prSet presAssocID="{237DE63E-D4FE-42F5-9A2C-E802CBF3A006}" presName="childTextVisible" presStyleLbl="bgAccFollowNode1" presStyleIdx="1" presStyleCnt="3">
        <dgm:presLayoutVars>
          <dgm:bulletEnabled val="1"/>
        </dgm:presLayoutVars>
      </dgm:prSet>
      <dgm:spPr/>
    </dgm:pt>
    <dgm:pt modelId="{F1F62FC0-2FE4-4676-95C3-5FBFA0CB6ADE}" type="pres">
      <dgm:prSet presAssocID="{237DE63E-D4FE-42F5-9A2C-E802CBF3A006}" presName="childTextHidden" presStyleLbl="bgAccFollowNode1" presStyleIdx="1" presStyleCnt="3"/>
      <dgm:spPr/>
    </dgm:pt>
    <dgm:pt modelId="{07EF5DC5-598A-4073-B7C5-BC52DD56EEDE}" type="pres">
      <dgm:prSet presAssocID="{237DE63E-D4FE-42F5-9A2C-E802CBF3A00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1DFF2A8-137E-4EF7-B22D-7F8F024667B0}" type="pres">
      <dgm:prSet presAssocID="{237DE63E-D4FE-42F5-9A2C-E802CBF3A006}" presName="aSpace" presStyleCnt="0"/>
      <dgm:spPr/>
    </dgm:pt>
    <dgm:pt modelId="{F76B617B-1A3D-4C27-9680-705619C91AE1}" type="pres">
      <dgm:prSet presAssocID="{C6758E84-DCD0-4088-820E-AAB7D5709F87}" presName="compNode" presStyleCnt="0"/>
      <dgm:spPr/>
    </dgm:pt>
    <dgm:pt modelId="{3E1BA1E3-366D-4E45-BECF-C981AAD3D7D4}" type="pres">
      <dgm:prSet presAssocID="{C6758E84-DCD0-4088-820E-AAB7D5709F87}" presName="noGeometry" presStyleCnt="0"/>
      <dgm:spPr/>
    </dgm:pt>
    <dgm:pt modelId="{B6BCCAE7-CDBA-42C0-9F9B-3A7CDDD39EDA}" type="pres">
      <dgm:prSet presAssocID="{C6758E84-DCD0-4088-820E-AAB7D5709F87}" presName="childTextVisible" presStyleLbl="bgAccFollowNode1" presStyleIdx="2" presStyleCnt="3">
        <dgm:presLayoutVars>
          <dgm:bulletEnabled val="1"/>
        </dgm:presLayoutVars>
      </dgm:prSet>
      <dgm:spPr/>
    </dgm:pt>
    <dgm:pt modelId="{ABE1DB1E-76F3-442A-AD6B-A2C78EE96C3F}" type="pres">
      <dgm:prSet presAssocID="{C6758E84-DCD0-4088-820E-AAB7D5709F87}" presName="childTextHidden" presStyleLbl="bgAccFollowNode1" presStyleIdx="2" presStyleCnt="3"/>
      <dgm:spPr/>
    </dgm:pt>
    <dgm:pt modelId="{A084AC1F-3329-4CA3-9912-153283EB904B}" type="pres">
      <dgm:prSet presAssocID="{C6758E84-DCD0-4088-820E-AAB7D5709F8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872CB903-ECD8-451A-AE0C-44B72A40F254}" type="presOf" srcId="{237DE63E-D4FE-42F5-9A2C-E802CBF3A006}" destId="{07EF5DC5-598A-4073-B7C5-BC52DD56EEDE}" srcOrd="0" destOrd="0" presId="urn:microsoft.com/office/officeart/2005/8/layout/hProcess6"/>
    <dgm:cxn modelId="{9E6FBD08-A046-4791-987B-1313370BE4BB}" type="presOf" srcId="{9AA128FF-B80E-42A8-902B-BE06B7AE6F11}" destId="{06720A40-3439-4092-A6CD-8AD00DF27483}" srcOrd="0" destOrd="0" presId="urn:microsoft.com/office/officeart/2005/8/layout/hProcess6"/>
    <dgm:cxn modelId="{51318F0A-894A-4CB2-A52D-487C56090190}" srcId="{237DE63E-D4FE-42F5-9A2C-E802CBF3A006}" destId="{BB284F25-6082-4C5E-8E03-E7256B3DF348}" srcOrd="0" destOrd="0" parTransId="{D1F43147-B950-4F18-8037-2C4EB0D9801D}" sibTransId="{527D2589-798E-49B7-AD74-36F1F8903240}"/>
    <dgm:cxn modelId="{01D52811-B172-4C4A-BA7A-1DBB37190F76}" srcId="{9AA128FF-B80E-42A8-902B-BE06B7AE6F11}" destId="{237DE63E-D4FE-42F5-9A2C-E802CBF3A006}" srcOrd="1" destOrd="0" parTransId="{86FE1E0D-F0EA-406D-B1FC-88C985DA271A}" sibTransId="{37B91BCD-1DB9-4A44-A916-603AA5C91464}"/>
    <dgm:cxn modelId="{9CEAF416-3A02-4A85-8B9C-96097CE81E9B}" type="presOf" srcId="{6D51FB75-1FB2-4026-AB20-4E42BE7D5E7F}" destId="{F66DC495-161A-4821-BCC3-703EB8600EB8}" srcOrd="0" destOrd="0" presId="urn:microsoft.com/office/officeart/2005/8/layout/hProcess6"/>
    <dgm:cxn modelId="{5E83CA1D-6A28-4246-9D47-49C62D77C57E}" type="presOf" srcId="{01B49647-5157-4876-BE47-260C1DD8828D}" destId="{B6BCCAE7-CDBA-42C0-9F9B-3A7CDDD39EDA}" srcOrd="0" destOrd="0" presId="urn:microsoft.com/office/officeart/2005/8/layout/hProcess6"/>
    <dgm:cxn modelId="{47C5A52A-B0CB-4529-B633-3D3F85D6F3FC}" type="presOf" srcId="{C82AEC26-BB07-4A25-84D8-4886222C1938}" destId="{F1F62FC0-2FE4-4676-95C3-5FBFA0CB6ADE}" srcOrd="1" destOrd="1" presId="urn:microsoft.com/office/officeart/2005/8/layout/hProcess6"/>
    <dgm:cxn modelId="{E00A3132-F2D8-4C24-A135-38E66A3C36D5}" type="presOf" srcId="{55A3B0D9-7946-4B3C-A625-9EBC4A7BFE42}" destId="{351BF907-FC58-412B-92AD-79849F13A688}" srcOrd="0" destOrd="1" presId="urn:microsoft.com/office/officeart/2005/8/layout/hProcess6"/>
    <dgm:cxn modelId="{226E0A38-0E32-4729-8724-594F2DD112EE}" srcId="{C6758E84-DCD0-4088-820E-AAB7D5709F87}" destId="{FE680EF1-F454-4C94-965A-085627BD9145}" srcOrd="2" destOrd="0" parTransId="{BDD8B446-6261-420A-90D4-A6A6AFE6AA5B}" sibTransId="{580019B5-CE39-4420-90D1-4EE66BE31032}"/>
    <dgm:cxn modelId="{E51F423B-7E07-4250-A926-3B959DDDBC4E}" type="presOf" srcId="{16E60F72-6686-4B18-A312-AB1B49AFBA26}" destId="{351BF907-FC58-412B-92AD-79849F13A688}" srcOrd="0" destOrd="0" presId="urn:microsoft.com/office/officeart/2005/8/layout/hProcess6"/>
    <dgm:cxn modelId="{79D35461-D8C3-4452-98AF-719537CBBF8F}" type="presOf" srcId="{C6758E84-DCD0-4088-820E-AAB7D5709F87}" destId="{A084AC1F-3329-4CA3-9912-153283EB904B}" srcOrd="0" destOrd="0" presId="urn:microsoft.com/office/officeart/2005/8/layout/hProcess6"/>
    <dgm:cxn modelId="{95D27561-1BC6-4C04-A0FA-DE71BF29A374}" srcId="{237DE63E-D4FE-42F5-9A2C-E802CBF3A006}" destId="{8372D8F4-C2C8-4466-A4F5-E8CD68CBED15}" srcOrd="2" destOrd="0" parTransId="{6904F49D-08FC-4283-9B04-569BA8AB0529}" sibTransId="{59546568-1492-42A0-AFF9-73DAD2EE8A54}"/>
    <dgm:cxn modelId="{EA86074B-D822-4CED-8887-8A994DA34567}" srcId="{C6758E84-DCD0-4088-820E-AAB7D5709F87}" destId="{01B49647-5157-4876-BE47-260C1DD8828D}" srcOrd="0" destOrd="0" parTransId="{6ED62BA1-544E-4747-83A3-D3234081B5F2}" sibTransId="{F6E41311-EFA1-44F2-8028-F3D592070992}"/>
    <dgm:cxn modelId="{C7A1216D-BBE4-4F34-92EC-61B35E39BE3D}" type="presOf" srcId="{8372D8F4-C2C8-4466-A4F5-E8CD68CBED15}" destId="{44B90E95-F091-4239-B575-CA652DD18C1F}" srcOrd="0" destOrd="2" presId="urn:microsoft.com/office/officeart/2005/8/layout/hProcess6"/>
    <dgm:cxn modelId="{888E434F-6232-4BB9-899A-D74C721158F2}" type="presOf" srcId="{BB284F25-6082-4C5E-8E03-E7256B3DF348}" destId="{F1F62FC0-2FE4-4676-95C3-5FBFA0CB6ADE}" srcOrd="1" destOrd="0" presId="urn:microsoft.com/office/officeart/2005/8/layout/hProcess6"/>
    <dgm:cxn modelId="{D3C7A771-3AE9-451C-AF42-41B25950B465}" type="presOf" srcId="{BB284F25-6082-4C5E-8E03-E7256B3DF348}" destId="{44B90E95-F091-4239-B575-CA652DD18C1F}" srcOrd="0" destOrd="0" presId="urn:microsoft.com/office/officeart/2005/8/layout/hProcess6"/>
    <dgm:cxn modelId="{2C72EE52-BC55-4FDD-9199-ADB6679DD128}" type="presOf" srcId="{C82AEC26-BB07-4A25-84D8-4886222C1938}" destId="{44B90E95-F091-4239-B575-CA652DD18C1F}" srcOrd="0" destOrd="1" presId="urn:microsoft.com/office/officeart/2005/8/layout/hProcess6"/>
    <dgm:cxn modelId="{44070155-37A3-4DDF-A4EC-5E0E26BA0B52}" srcId="{6D51FB75-1FB2-4026-AB20-4E42BE7D5E7F}" destId="{987533AF-A4B5-4FEC-94CD-FBC11957560F}" srcOrd="2" destOrd="0" parTransId="{BF7BAE1B-80C3-4ED3-AEE3-E584621FB094}" sibTransId="{00E263DB-8CF0-495E-A96F-AD5E7C77D36E}"/>
    <dgm:cxn modelId="{8695E558-B8B9-408F-BD55-BF450D9F999A}" srcId="{6D51FB75-1FB2-4026-AB20-4E42BE7D5E7F}" destId="{55A3B0D9-7946-4B3C-A625-9EBC4A7BFE42}" srcOrd="1" destOrd="0" parTransId="{D22E83CE-319F-4B24-8975-0F602806D949}" sibTransId="{07D6C245-18B3-4526-B92A-D3CF2BCBC134}"/>
    <dgm:cxn modelId="{C59C507B-279A-4BBF-87C6-612A894B6BD2}" type="presOf" srcId="{31455753-3B5F-4120-817B-AE182725869F}" destId="{ABE1DB1E-76F3-442A-AD6B-A2C78EE96C3F}" srcOrd="1" destOrd="1" presId="urn:microsoft.com/office/officeart/2005/8/layout/hProcess6"/>
    <dgm:cxn modelId="{9ED2A17C-E5D4-47B9-8CB7-39E8A730E5AE}" type="presOf" srcId="{987533AF-A4B5-4FEC-94CD-FBC11957560F}" destId="{DEABE1EB-C9FC-4B9C-931A-29786D438AF7}" srcOrd="1" destOrd="2" presId="urn:microsoft.com/office/officeart/2005/8/layout/hProcess6"/>
    <dgm:cxn modelId="{44BA798E-BA1B-4A9F-B14A-469FE29E80F4}" type="presOf" srcId="{987533AF-A4B5-4FEC-94CD-FBC11957560F}" destId="{351BF907-FC58-412B-92AD-79849F13A688}" srcOrd="0" destOrd="2" presId="urn:microsoft.com/office/officeart/2005/8/layout/hProcess6"/>
    <dgm:cxn modelId="{28415D95-980A-4671-A7E3-01B299EDD7C4}" type="presOf" srcId="{FE680EF1-F454-4C94-965A-085627BD9145}" destId="{B6BCCAE7-CDBA-42C0-9F9B-3A7CDDD39EDA}" srcOrd="0" destOrd="2" presId="urn:microsoft.com/office/officeart/2005/8/layout/hProcess6"/>
    <dgm:cxn modelId="{06B03898-C977-4401-8BC7-3D2C9DD7AA74}" srcId="{237DE63E-D4FE-42F5-9A2C-E802CBF3A006}" destId="{05EA384E-48A6-45BE-9D54-D7A8E229C792}" srcOrd="3" destOrd="0" parTransId="{48F3ACD9-06C3-45DF-B4D5-B1400A4E3938}" sibTransId="{5459CFE2-840C-4E33-A56E-4322855B1952}"/>
    <dgm:cxn modelId="{DD66AE9C-4029-4542-A38C-58DC05B7E6C5}" srcId="{9AA128FF-B80E-42A8-902B-BE06B7AE6F11}" destId="{6D51FB75-1FB2-4026-AB20-4E42BE7D5E7F}" srcOrd="0" destOrd="0" parTransId="{C1A9CE47-BE95-4BFE-8E51-1AD464965D5A}" sibTransId="{FFCBFB16-DAEE-48BF-91B8-10E8DAAB9BF8}"/>
    <dgm:cxn modelId="{7E584DA4-9E70-4CB4-B72B-811D01AE2C22}" type="presOf" srcId="{05EA384E-48A6-45BE-9D54-D7A8E229C792}" destId="{44B90E95-F091-4239-B575-CA652DD18C1F}" srcOrd="0" destOrd="3" presId="urn:microsoft.com/office/officeart/2005/8/layout/hProcess6"/>
    <dgm:cxn modelId="{B80073A5-234F-4735-9FA2-B684F29CB9F4}" type="presOf" srcId="{16E60F72-6686-4B18-A312-AB1B49AFBA26}" destId="{DEABE1EB-C9FC-4B9C-931A-29786D438AF7}" srcOrd="1" destOrd="0" presId="urn:microsoft.com/office/officeart/2005/8/layout/hProcess6"/>
    <dgm:cxn modelId="{F011D9A9-0298-460C-AE6F-FDD4F51A095E}" type="presOf" srcId="{05EA384E-48A6-45BE-9D54-D7A8E229C792}" destId="{F1F62FC0-2FE4-4676-95C3-5FBFA0CB6ADE}" srcOrd="1" destOrd="3" presId="urn:microsoft.com/office/officeart/2005/8/layout/hProcess6"/>
    <dgm:cxn modelId="{3776CFAB-A957-4AED-B056-4F07D2A2A5CE}" srcId="{9AA128FF-B80E-42A8-902B-BE06B7AE6F11}" destId="{C6758E84-DCD0-4088-820E-AAB7D5709F87}" srcOrd="2" destOrd="0" parTransId="{084E7144-C8AA-4802-B905-81B56E49750D}" sibTransId="{96FD6D7F-9547-4A28-8A47-46FD07A34126}"/>
    <dgm:cxn modelId="{F6DB87B4-FC77-4814-A5B9-119E8B4FE673}" type="presOf" srcId="{55A3B0D9-7946-4B3C-A625-9EBC4A7BFE42}" destId="{DEABE1EB-C9FC-4B9C-931A-29786D438AF7}" srcOrd="1" destOrd="1" presId="urn:microsoft.com/office/officeart/2005/8/layout/hProcess6"/>
    <dgm:cxn modelId="{540FDFB4-ECDC-49D6-87BF-6BA11417D8A0}" type="presOf" srcId="{31455753-3B5F-4120-817B-AE182725869F}" destId="{B6BCCAE7-CDBA-42C0-9F9B-3A7CDDD39EDA}" srcOrd="0" destOrd="1" presId="urn:microsoft.com/office/officeart/2005/8/layout/hProcess6"/>
    <dgm:cxn modelId="{6368A9C7-2BA0-451A-BA24-97EC9337E8C0}" srcId="{237DE63E-D4FE-42F5-9A2C-E802CBF3A006}" destId="{C82AEC26-BB07-4A25-84D8-4886222C1938}" srcOrd="1" destOrd="0" parTransId="{C7A49333-01D6-42D5-975B-46C1D439AF39}" sibTransId="{D4360BB9-C0DB-40BC-8362-52676D6034E8}"/>
    <dgm:cxn modelId="{37275DDF-A40B-4F1C-A540-D99272854782}" type="presOf" srcId="{FE680EF1-F454-4C94-965A-085627BD9145}" destId="{ABE1DB1E-76F3-442A-AD6B-A2C78EE96C3F}" srcOrd="1" destOrd="2" presId="urn:microsoft.com/office/officeart/2005/8/layout/hProcess6"/>
    <dgm:cxn modelId="{93A779E3-E7DD-4A7E-B828-BB63CB42C7AA}" srcId="{C6758E84-DCD0-4088-820E-AAB7D5709F87}" destId="{31455753-3B5F-4120-817B-AE182725869F}" srcOrd="1" destOrd="0" parTransId="{CD135F5E-3CC8-4B71-9627-F5ECB9F2F145}" sibTransId="{EB618762-17F1-4678-8E78-3417FD7798F5}"/>
    <dgm:cxn modelId="{CB831EE7-5351-4EFB-9835-1DDCEC82A467}" srcId="{6D51FB75-1FB2-4026-AB20-4E42BE7D5E7F}" destId="{16E60F72-6686-4B18-A312-AB1B49AFBA26}" srcOrd="0" destOrd="0" parTransId="{F1A63F73-C8A9-42EC-8C4E-D527986E2289}" sibTransId="{07DC1135-D4B7-403A-8846-E94CB1BD86B9}"/>
    <dgm:cxn modelId="{7E36E0EC-E124-450C-A44C-A77E7C35D9CB}" type="presOf" srcId="{8372D8F4-C2C8-4466-A4F5-E8CD68CBED15}" destId="{F1F62FC0-2FE4-4676-95C3-5FBFA0CB6ADE}" srcOrd="1" destOrd="2" presId="urn:microsoft.com/office/officeart/2005/8/layout/hProcess6"/>
    <dgm:cxn modelId="{8605E4FA-16EF-4FB2-9D71-639BEF2B807A}" type="presOf" srcId="{01B49647-5157-4876-BE47-260C1DD8828D}" destId="{ABE1DB1E-76F3-442A-AD6B-A2C78EE96C3F}" srcOrd="1" destOrd="0" presId="urn:microsoft.com/office/officeart/2005/8/layout/hProcess6"/>
    <dgm:cxn modelId="{CA1FBA55-235F-4473-9F1D-DE9C7DCF365D}" type="presParOf" srcId="{06720A40-3439-4092-A6CD-8AD00DF27483}" destId="{890343BF-B066-4DBF-8005-FFAEE0AD8380}" srcOrd="0" destOrd="0" presId="urn:microsoft.com/office/officeart/2005/8/layout/hProcess6"/>
    <dgm:cxn modelId="{1C328EBA-82A4-4354-B97A-A72954578895}" type="presParOf" srcId="{890343BF-B066-4DBF-8005-FFAEE0AD8380}" destId="{BB91E3D9-54B3-4282-9B0B-84B45A469106}" srcOrd="0" destOrd="0" presId="urn:microsoft.com/office/officeart/2005/8/layout/hProcess6"/>
    <dgm:cxn modelId="{B9B61B6E-0467-4FB0-8BD1-DD54BD971D19}" type="presParOf" srcId="{890343BF-B066-4DBF-8005-FFAEE0AD8380}" destId="{351BF907-FC58-412B-92AD-79849F13A688}" srcOrd="1" destOrd="0" presId="urn:microsoft.com/office/officeart/2005/8/layout/hProcess6"/>
    <dgm:cxn modelId="{7A142069-5B69-4B3D-9AAC-B70F7FEE3394}" type="presParOf" srcId="{890343BF-B066-4DBF-8005-FFAEE0AD8380}" destId="{DEABE1EB-C9FC-4B9C-931A-29786D438AF7}" srcOrd="2" destOrd="0" presId="urn:microsoft.com/office/officeart/2005/8/layout/hProcess6"/>
    <dgm:cxn modelId="{77184053-86FE-4508-8F45-C49125126239}" type="presParOf" srcId="{890343BF-B066-4DBF-8005-FFAEE0AD8380}" destId="{F66DC495-161A-4821-BCC3-703EB8600EB8}" srcOrd="3" destOrd="0" presId="urn:microsoft.com/office/officeart/2005/8/layout/hProcess6"/>
    <dgm:cxn modelId="{E21BC260-80D8-44F7-890A-AB159B98079A}" type="presParOf" srcId="{06720A40-3439-4092-A6CD-8AD00DF27483}" destId="{404FEFE8-F9F1-4183-93A7-42D6FE98ED94}" srcOrd="1" destOrd="0" presId="urn:microsoft.com/office/officeart/2005/8/layout/hProcess6"/>
    <dgm:cxn modelId="{7688FB0B-CB49-4E09-A5AC-41D2A432EB19}" type="presParOf" srcId="{06720A40-3439-4092-A6CD-8AD00DF27483}" destId="{725E2426-30F8-4C97-A91E-6FB1939389B8}" srcOrd="2" destOrd="0" presId="urn:microsoft.com/office/officeart/2005/8/layout/hProcess6"/>
    <dgm:cxn modelId="{F7709D89-80BD-40BD-87C7-3D142DC56791}" type="presParOf" srcId="{725E2426-30F8-4C97-A91E-6FB1939389B8}" destId="{D12CE18E-F0E2-4E6F-B8AD-8BC36C4430DE}" srcOrd="0" destOrd="0" presId="urn:microsoft.com/office/officeart/2005/8/layout/hProcess6"/>
    <dgm:cxn modelId="{25A9FB0C-B8EE-47A1-B98D-30760260D1D6}" type="presParOf" srcId="{725E2426-30F8-4C97-A91E-6FB1939389B8}" destId="{44B90E95-F091-4239-B575-CA652DD18C1F}" srcOrd="1" destOrd="0" presId="urn:microsoft.com/office/officeart/2005/8/layout/hProcess6"/>
    <dgm:cxn modelId="{E2B0C5FD-07E6-4062-85FE-D62348A7D8E2}" type="presParOf" srcId="{725E2426-30F8-4C97-A91E-6FB1939389B8}" destId="{F1F62FC0-2FE4-4676-95C3-5FBFA0CB6ADE}" srcOrd="2" destOrd="0" presId="urn:microsoft.com/office/officeart/2005/8/layout/hProcess6"/>
    <dgm:cxn modelId="{014E97BB-73CB-4816-9469-507B71E51C61}" type="presParOf" srcId="{725E2426-30F8-4C97-A91E-6FB1939389B8}" destId="{07EF5DC5-598A-4073-B7C5-BC52DD56EEDE}" srcOrd="3" destOrd="0" presId="urn:microsoft.com/office/officeart/2005/8/layout/hProcess6"/>
    <dgm:cxn modelId="{952D5783-2299-49B2-B19D-449AB0C82E06}" type="presParOf" srcId="{06720A40-3439-4092-A6CD-8AD00DF27483}" destId="{81DFF2A8-137E-4EF7-B22D-7F8F024667B0}" srcOrd="3" destOrd="0" presId="urn:microsoft.com/office/officeart/2005/8/layout/hProcess6"/>
    <dgm:cxn modelId="{9D920140-93DD-4999-B760-DB3DC225E63C}" type="presParOf" srcId="{06720A40-3439-4092-A6CD-8AD00DF27483}" destId="{F76B617B-1A3D-4C27-9680-705619C91AE1}" srcOrd="4" destOrd="0" presId="urn:microsoft.com/office/officeart/2005/8/layout/hProcess6"/>
    <dgm:cxn modelId="{2E2A40C7-7266-4A90-9FA6-DB120B21458E}" type="presParOf" srcId="{F76B617B-1A3D-4C27-9680-705619C91AE1}" destId="{3E1BA1E3-366D-4E45-BECF-C981AAD3D7D4}" srcOrd="0" destOrd="0" presId="urn:microsoft.com/office/officeart/2005/8/layout/hProcess6"/>
    <dgm:cxn modelId="{FC274621-465B-407F-8E73-75D5705A2417}" type="presParOf" srcId="{F76B617B-1A3D-4C27-9680-705619C91AE1}" destId="{B6BCCAE7-CDBA-42C0-9F9B-3A7CDDD39EDA}" srcOrd="1" destOrd="0" presId="urn:microsoft.com/office/officeart/2005/8/layout/hProcess6"/>
    <dgm:cxn modelId="{F117FAD3-6C47-42A3-B553-37D361338E3B}" type="presParOf" srcId="{F76B617B-1A3D-4C27-9680-705619C91AE1}" destId="{ABE1DB1E-76F3-442A-AD6B-A2C78EE96C3F}" srcOrd="2" destOrd="0" presId="urn:microsoft.com/office/officeart/2005/8/layout/hProcess6"/>
    <dgm:cxn modelId="{C0DCEA1D-116A-46D2-BC29-714358F30CDD}" type="presParOf" srcId="{F76B617B-1A3D-4C27-9680-705619C91AE1}" destId="{A084AC1F-3329-4CA3-9912-153283EB904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A128FF-B80E-42A8-902B-BE06B7AE6F11}" type="doc">
      <dgm:prSet loTypeId="urn:microsoft.com/office/officeart/2005/8/layout/hProcess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51FB75-1FB2-4026-AB20-4E42BE7D5E7F}">
      <dgm:prSet phldrT="[Text]"/>
      <dgm:spPr>
        <a:solidFill>
          <a:srgbClr val="FF0000"/>
        </a:solidFill>
      </dgm:spPr>
      <dgm:t>
        <a:bodyPr/>
        <a:lstStyle/>
        <a:p>
          <a:r>
            <a:rPr lang="sl-SI" dirty="0"/>
            <a:t>RI </a:t>
          </a:r>
          <a:r>
            <a:rPr lang="en-GB" dirty="0"/>
            <a:t>Corporate</a:t>
          </a:r>
          <a:r>
            <a:rPr lang="sl-SI" dirty="0"/>
            <a:t> / Institutional</a:t>
          </a:r>
          <a:r>
            <a:rPr lang="en-GB" dirty="0"/>
            <a:t> </a:t>
          </a:r>
        </a:p>
      </dgm:t>
    </dgm:pt>
    <dgm:pt modelId="{C1A9CE47-BE95-4BFE-8E51-1AD464965D5A}" type="parTrans" cxnId="{DD66AE9C-4029-4542-A38C-58DC05B7E6C5}">
      <dgm:prSet/>
      <dgm:spPr/>
      <dgm:t>
        <a:bodyPr/>
        <a:lstStyle/>
        <a:p>
          <a:endParaRPr lang="en-GB"/>
        </a:p>
      </dgm:t>
    </dgm:pt>
    <dgm:pt modelId="{FFCBFB16-DAEE-48BF-91B8-10E8DAAB9BF8}" type="sibTrans" cxnId="{DD66AE9C-4029-4542-A38C-58DC05B7E6C5}">
      <dgm:prSet/>
      <dgm:spPr/>
      <dgm:t>
        <a:bodyPr/>
        <a:lstStyle/>
        <a:p>
          <a:endParaRPr lang="en-GB"/>
        </a:p>
      </dgm:t>
    </dgm:pt>
    <dgm:pt modelId="{16E60F72-6686-4B18-A312-AB1B49AFBA26}">
      <dgm:prSet phldrT="[Text]"/>
      <dgm:spPr/>
      <dgm:t>
        <a:bodyPr/>
        <a:lstStyle/>
        <a:p>
          <a:r>
            <a:rPr lang="sl-SI" dirty="0"/>
            <a:t>R</a:t>
          </a:r>
          <a:r>
            <a:rPr lang="en-GB" dirty="0" err="1"/>
            <a:t>eputation</a:t>
          </a:r>
          <a:endParaRPr lang="en-GB" dirty="0"/>
        </a:p>
      </dgm:t>
    </dgm:pt>
    <dgm:pt modelId="{F1A63F73-C8A9-42EC-8C4E-D527986E2289}" type="parTrans" cxnId="{CB831EE7-5351-4EFB-9835-1DDCEC82A467}">
      <dgm:prSet/>
      <dgm:spPr/>
      <dgm:t>
        <a:bodyPr/>
        <a:lstStyle/>
        <a:p>
          <a:endParaRPr lang="en-GB"/>
        </a:p>
      </dgm:t>
    </dgm:pt>
    <dgm:pt modelId="{07DC1135-D4B7-403A-8846-E94CB1BD86B9}" type="sibTrans" cxnId="{CB831EE7-5351-4EFB-9835-1DDCEC82A467}">
      <dgm:prSet/>
      <dgm:spPr/>
      <dgm:t>
        <a:bodyPr/>
        <a:lstStyle/>
        <a:p>
          <a:endParaRPr lang="en-GB"/>
        </a:p>
      </dgm:t>
    </dgm:pt>
    <dgm:pt modelId="{55A3B0D9-7946-4B3C-A625-9EBC4A7BFE42}">
      <dgm:prSet phldrT="[Text]"/>
      <dgm:spPr/>
      <dgm:t>
        <a:bodyPr/>
        <a:lstStyle/>
        <a:p>
          <a:r>
            <a:rPr lang="en-GB" dirty="0"/>
            <a:t>Strategy</a:t>
          </a:r>
        </a:p>
      </dgm:t>
    </dgm:pt>
    <dgm:pt modelId="{D22E83CE-319F-4B24-8975-0F602806D949}" type="parTrans" cxnId="{8695E558-B8B9-408F-BD55-BF450D9F999A}">
      <dgm:prSet/>
      <dgm:spPr/>
      <dgm:t>
        <a:bodyPr/>
        <a:lstStyle/>
        <a:p>
          <a:endParaRPr lang="en-GB"/>
        </a:p>
      </dgm:t>
    </dgm:pt>
    <dgm:pt modelId="{07D6C245-18B3-4526-B92A-D3CF2BCBC134}" type="sibTrans" cxnId="{8695E558-B8B9-408F-BD55-BF450D9F999A}">
      <dgm:prSet/>
      <dgm:spPr/>
      <dgm:t>
        <a:bodyPr/>
        <a:lstStyle/>
        <a:p>
          <a:endParaRPr lang="en-GB"/>
        </a:p>
      </dgm:t>
    </dgm:pt>
    <dgm:pt modelId="{237DE63E-D4FE-42F5-9A2C-E802CBF3A006}">
      <dgm:prSet phldrT="[Text]"/>
      <dgm:spPr/>
      <dgm:t>
        <a:bodyPr/>
        <a:lstStyle/>
        <a:p>
          <a:r>
            <a:rPr lang="en-GB" dirty="0"/>
            <a:t>Projects </a:t>
          </a:r>
        </a:p>
      </dgm:t>
    </dgm:pt>
    <dgm:pt modelId="{86FE1E0D-F0EA-406D-B1FC-88C985DA271A}" type="parTrans" cxnId="{01D52811-B172-4C4A-BA7A-1DBB37190F76}">
      <dgm:prSet/>
      <dgm:spPr/>
      <dgm:t>
        <a:bodyPr/>
        <a:lstStyle/>
        <a:p>
          <a:endParaRPr lang="en-GB"/>
        </a:p>
      </dgm:t>
    </dgm:pt>
    <dgm:pt modelId="{37B91BCD-1DB9-4A44-A916-603AA5C91464}" type="sibTrans" cxnId="{01D52811-B172-4C4A-BA7A-1DBB37190F76}">
      <dgm:prSet/>
      <dgm:spPr/>
      <dgm:t>
        <a:bodyPr/>
        <a:lstStyle/>
        <a:p>
          <a:endParaRPr lang="en-GB"/>
        </a:p>
      </dgm:t>
    </dgm:pt>
    <dgm:pt modelId="{C6758E84-DCD0-4088-820E-AAB7D5709F87}">
      <dgm:prSet phldrT="[Text]"/>
      <dgm:spPr/>
      <dgm:t>
        <a:bodyPr/>
        <a:lstStyle/>
        <a:p>
          <a:r>
            <a:rPr lang="en-GB" dirty="0"/>
            <a:t>Issue</a:t>
          </a:r>
        </a:p>
      </dgm:t>
    </dgm:pt>
    <dgm:pt modelId="{084E7144-C8AA-4802-B905-81B56E49750D}" type="parTrans" cxnId="{3776CFAB-A957-4AED-B056-4F07D2A2A5CE}">
      <dgm:prSet/>
      <dgm:spPr/>
      <dgm:t>
        <a:bodyPr/>
        <a:lstStyle/>
        <a:p>
          <a:endParaRPr lang="en-GB"/>
        </a:p>
      </dgm:t>
    </dgm:pt>
    <dgm:pt modelId="{96FD6D7F-9547-4A28-8A47-46FD07A34126}" type="sibTrans" cxnId="{3776CFAB-A957-4AED-B056-4F07D2A2A5CE}">
      <dgm:prSet/>
      <dgm:spPr/>
      <dgm:t>
        <a:bodyPr/>
        <a:lstStyle/>
        <a:p>
          <a:endParaRPr lang="en-GB"/>
        </a:p>
      </dgm:t>
    </dgm:pt>
    <dgm:pt modelId="{987533AF-A4B5-4FEC-94CD-FBC11957560F}">
      <dgm:prSet phldrT="[Text]"/>
      <dgm:spPr/>
      <dgm:t>
        <a:bodyPr/>
        <a:lstStyle/>
        <a:p>
          <a:r>
            <a:rPr lang="sl-SI" dirty="0"/>
            <a:t> Regular</a:t>
          </a:r>
          <a:endParaRPr lang="en-GB" dirty="0"/>
        </a:p>
      </dgm:t>
    </dgm:pt>
    <dgm:pt modelId="{BF7BAE1B-80C3-4ED3-AEE3-E584621FB094}" type="parTrans" cxnId="{44070155-37A3-4DDF-A4EC-5E0E26BA0B52}">
      <dgm:prSet/>
      <dgm:spPr/>
      <dgm:t>
        <a:bodyPr/>
        <a:lstStyle/>
        <a:p>
          <a:endParaRPr lang="en-GB"/>
        </a:p>
      </dgm:t>
    </dgm:pt>
    <dgm:pt modelId="{00E263DB-8CF0-495E-A96F-AD5E7C77D36E}" type="sibTrans" cxnId="{44070155-37A3-4DDF-A4EC-5E0E26BA0B52}">
      <dgm:prSet/>
      <dgm:spPr/>
      <dgm:t>
        <a:bodyPr/>
        <a:lstStyle/>
        <a:p>
          <a:endParaRPr lang="en-GB"/>
        </a:p>
      </dgm:t>
    </dgm:pt>
    <dgm:pt modelId="{06720A40-3439-4092-A6CD-8AD00DF27483}" type="pres">
      <dgm:prSet presAssocID="{9AA128FF-B80E-42A8-902B-BE06B7AE6F11}" presName="theList" presStyleCnt="0">
        <dgm:presLayoutVars>
          <dgm:dir/>
          <dgm:animLvl val="lvl"/>
          <dgm:resizeHandles val="exact"/>
        </dgm:presLayoutVars>
      </dgm:prSet>
      <dgm:spPr/>
    </dgm:pt>
    <dgm:pt modelId="{890343BF-B066-4DBF-8005-FFAEE0AD8380}" type="pres">
      <dgm:prSet presAssocID="{6D51FB75-1FB2-4026-AB20-4E42BE7D5E7F}" presName="compNode" presStyleCnt="0"/>
      <dgm:spPr/>
    </dgm:pt>
    <dgm:pt modelId="{BB91E3D9-54B3-4282-9B0B-84B45A469106}" type="pres">
      <dgm:prSet presAssocID="{6D51FB75-1FB2-4026-AB20-4E42BE7D5E7F}" presName="noGeometry" presStyleCnt="0"/>
      <dgm:spPr/>
    </dgm:pt>
    <dgm:pt modelId="{351BF907-FC58-412B-92AD-79849F13A688}" type="pres">
      <dgm:prSet presAssocID="{6D51FB75-1FB2-4026-AB20-4E42BE7D5E7F}" presName="childTextVisible" presStyleLbl="bgAccFollowNode1" presStyleIdx="0" presStyleCnt="3">
        <dgm:presLayoutVars>
          <dgm:bulletEnabled val="1"/>
        </dgm:presLayoutVars>
      </dgm:prSet>
      <dgm:spPr/>
    </dgm:pt>
    <dgm:pt modelId="{DEABE1EB-C9FC-4B9C-931A-29786D438AF7}" type="pres">
      <dgm:prSet presAssocID="{6D51FB75-1FB2-4026-AB20-4E42BE7D5E7F}" presName="childTextHidden" presStyleLbl="bgAccFollowNode1" presStyleIdx="0" presStyleCnt="3"/>
      <dgm:spPr/>
    </dgm:pt>
    <dgm:pt modelId="{F66DC495-161A-4821-BCC3-703EB8600EB8}" type="pres">
      <dgm:prSet presAssocID="{6D51FB75-1FB2-4026-AB20-4E42BE7D5E7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04FEFE8-F9F1-4183-93A7-42D6FE98ED94}" type="pres">
      <dgm:prSet presAssocID="{6D51FB75-1FB2-4026-AB20-4E42BE7D5E7F}" presName="aSpace" presStyleCnt="0"/>
      <dgm:spPr/>
    </dgm:pt>
    <dgm:pt modelId="{725E2426-30F8-4C97-A91E-6FB1939389B8}" type="pres">
      <dgm:prSet presAssocID="{237DE63E-D4FE-42F5-9A2C-E802CBF3A006}" presName="compNode" presStyleCnt="0"/>
      <dgm:spPr/>
    </dgm:pt>
    <dgm:pt modelId="{D12CE18E-F0E2-4E6F-B8AD-8BC36C4430DE}" type="pres">
      <dgm:prSet presAssocID="{237DE63E-D4FE-42F5-9A2C-E802CBF3A006}" presName="noGeometry" presStyleCnt="0"/>
      <dgm:spPr/>
    </dgm:pt>
    <dgm:pt modelId="{44B90E95-F091-4239-B575-CA652DD18C1F}" type="pres">
      <dgm:prSet presAssocID="{237DE63E-D4FE-42F5-9A2C-E802CBF3A006}" presName="childTextVisible" presStyleLbl="bgAccFollowNode1" presStyleIdx="1" presStyleCnt="3">
        <dgm:presLayoutVars>
          <dgm:bulletEnabled val="1"/>
        </dgm:presLayoutVars>
      </dgm:prSet>
      <dgm:spPr/>
    </dgm:pt>
    <dgm:pt modelId="{F1F62FC0-2FE4-4676-95C3-5FBFA0CB6ADE}" type="pres">
      <dgm:prSet presAssocID="{237DE63E-D4FE-42F5-9A2C-E802CBF3A006}" presName="childTextHidden" presStyleLbl="bgAccFollowNode1" presStyleIdx="1" presStyleCnt="3"/>
      <dgm:spPr/>
    </dgm:pt>
    <dgm:pt modelId="{07EF5DC5-598A-4073-B7C5-BC52DD56EEDE}" type="pres">
      <dgm:prSet presAssocID="{237DE63E-D4FE-42F5-9A2C-E802CBF3A00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1DFF2A8-137E-4EF7-B22D-7F8F024667B0}" type="pres">
      <dgm:prSet presAssocID="{237DE63E-D4FE-42F5-9A2C-E802CBF3A006}" presName="aSpace" presStyleCnt="0"/>
      <dgm:spPr/>
    </dgm:pt>
    <dgm:pt modelId="{F76B617B-1A3D-4C27-9680-705619C91AE1}" type="pres">
      <dgm:prSet presAssocID="{C6758E84-DCD0-4088-820E-AAB7D5709F87}" presName="compNode" presStyleCnt="0"/>
      <dgm:spPr/>
    </dgm:pt>
    <dgm:pt modelId="{3E1BA1E3-366D-4E45-BECF-C981AAD3D7D4}" type="pres">
      <dgm:prSet presAssocID="{C6758E84-DCD0-4088-820E-AAB7D5709F87}" presName="noGeometry" presStyleCnt="0"/>
      <dgm:spPr/>
    </dgm:pt>
    <dgm:pt modelId="{B6BCCAE7-CDBA-42C0-9F9B-3A7CDDD39EDA}" type="pres">
      <dgm:prSet presAssocID="{C6758E84-DCD0-4088-820E-AAB7D5709F87}" presName="childTextVisible" presStyleLbl="bgAccFollowNode1" presStyleIdx="2" presStyleCnt="3">
        <dgm:presLayoutVars>
          <dgm:bulletEnabled val="1"/>
        </dgm:presLayoutVars>
      </dgm:prSet>
      <dgm:spPr/>
    </dgm:pt>
    <dgm:pt modelId="{ABE1DB1E-76F3-442A-AD6B-A2C78EE96C3F}" type="pres">
      <dgm:prSet presAssocID="{C6758E84-DCD0-4088-820E-AAB7D5709F87}" presName="childTextHidden" presStyleLbl="bgAccFollowNode1" presStyleIdx="2" presStyleCnt="3"/>
      <dgm:spPr/>
    </dgm:pt>
    <dgm:pt modelId="{A084AC1F-3329-4CA3-9912-153283EB904B}" type="pres">
      <dgm:prSet presAssocID="{C6758E84-DCD0-4088-820E-AAB7D5709F8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996DA50E-14F0-42B6-9819-3567E9A93F8A}" type="presOf" srcId="{987533AF-A4B5-4FEC-94CD-FBC11957560F}" destId="{351BF907-FC58-412B-92AD-79849F13A688}" srcOrd="0" destOrd="2" presId="urn:microsoft.com/office/officeart/2005/8/layout/hProcess6"/>
    <dgm:cxn modelId="{01D52811-B172-4C4A-BA7A-1DBB37190F76}" srcId="{9AA128FF-B80E-42A8-902B-BE06B7AE6F11}" destId="{237DE63E-D4FE-42F5-9A2C-E802CBF3A006}" srcOrd="1" destOrd="0" parTransId="{86FE1E0D-F0EA-406D-B1FC-88C985DA271A}" sibTransId="{37B91BCD-1DB9-4A44-A916-603AA5C91464}"/>
    <dgm:cxn modelId="{D2C34012-A340-4033-9D06-F5C5CBAB2B97}" type="presOf" srcId="{16E60F72-6686-4B18-A312-AB1B49AFBA26}" destId="{351BF907-FC58-412B-92AD-79849F13A688}" srcOrd="0" destOrd="0" presId="urn:microsoft.com/office/officeart/2005/8/layout/hProcess6"/>
    <dgm:cxn modelId="{E2244C5C-D358-46BB-AA06-635B431AB4B6}" type="presOf" srcId="{237DE63E-D4FE-42F5-9A2C-E802CBF3A006}" destId="{07EF5DC5-598A-4073-B7C5-BC52DD56EEDE}" srcOrd="0" destOrd="0" presId="urn:microsoft.com/office/officeart/2005/8/layout/hProcess6"/>
    <dgm:cxn modelId="{39C23550-15EC-4328-AD8A-DADA1FA34FE6}" type="presOf" srcId="{C6758E84-DCD0-4088-820E-AAB7D5709F87}" destId="{A084AC1F-3329-4CA3-9912-153283EB904B}" srcOrd="0" destOrd="0" presId="urn:microsoft.com/office/officeart/2005/8/layout/hProcess6"/>
    <dgm:cxn modelId="{44070155-37A3-4DDF-A4EC-5E0E26BA0B52}" srcId="{6D51FB75-1FB2-4026-AB20-4E42BE7D5E7F}" destId="{987533AF-A4B5-4FEC-94CD-FBC11957560F}" srcOrd="2" destOrd="0" parTransId="{BF7BAE1B-80C3-4ED3-AEE3-E584621FB094}" sibTransId="{00E263DB-8CF0-495E-A96F-AD5E7C77D36E}"/>
    <dgm:cxn modelId="{8695E558-B8B9-408F-BD55-BF450D9F999A}" srcId="{6D51FB75-1FB2-4026-AB20-4E42BE7D5E7F}" destId="{55A3B0D9-7946-4B3C-A625-9EBC4A7BFE42}" srcOrd="1" destOrd="0" parTransId="{D22E83CE-319F-4B24-8975-0F602806D949}" sibTransId="{07D6C245-18B3-4526-B92A-D3CF2BCBC134}"/>
    <dgm:cxn modelId="{B14C388C-B790-49A3-932E-F762AC43151A}" type="presOf" srcId="{55A3B0D9-7946-4B3C-A625-9EBC4A7BFE42}" destId="{351BF907-FC58-412B-92AD-79849F13A688}" srcOrd="0" destOrd="1" presId="urn:microsoft.com/office/officeart/2005/8/layout/hProcess6"/>
    <dgm:cxn modelId="{09FF9C95-BC31-4B5A-9EFC-7468C6C16BF2}" type="presOf" srcId="{16E60F72-6686-4B18-A312-AB1B49AFBA26}" destId="{DEABE1EB-C9FC-4B9C-931A-29786D438AF7}" srcOrd="1" destOrd="0" presId="urn:microsoft.com/office/officeart/2005/8/layout/hProcess6"/>
    <dgm:cxn modelId="{DD66AE9C-4029-4542-A38C-58DC05B7E6C5}" srcId="{9AA128FF-B80E-42A8-902B-BE06B7AE6F11}" destId="{6D51FB75-1FB2-4026-AB20-4E42BE7D5E7F}" srcOrd="0" destOrd="0" parTransId="{C1A9CE47-BE95-4BFE-8E51-1AD464965D5A}" sibTransId="{FFCBFB16-DAEE-48BF-91B8-10E8DAAB9BF8}"/>
    <dgm:cxn modelId="{657044A1-4700-4940-988A-702A9330EE84}" type="presOf" srcId="{55A3B0D9-7946-4B3C-A625-9EBC4A7BFE42}" destId="{DEABE1EB-C9FC-4B9C-931A-29786D438AF7}" srcOrd="1" destOrd="1" presId="urn:microsoft.com/office/officeart/2005/8/layout/hProcess6"/>
    <dgm:cxn modelId="{3776CFAB-A957-4AED-B056-4F07D2A2A5CE}" srcId="{9AA128FF-B80E-42A8-902B-BE06B7AE6F11}" destId="{C6758E84-DCD0-4088-820E-AAB7D5709F87}" srcOrd="2" destOrd="0" parTransId="{084E7144-C8AA-4802-B905-81B56E49750D}" sibTransId="{96FD6D7F-9547-4A28-8A47-46FD07A34126}"/>
    <dgm:cxn modelId="{C93756AE-D525-4C46-BF6E-056E947DE80B}" type="presOf" srcId="{987533AF-A4B5-4FEC-94CD-FBC11957560F}" destId="{DEABE1EB-C9FC-4B9C-931A-29786D438AF7}" srcOrd="1" destOrd="2" presId="urn:microsoft.com/office/officeart/2005/8/layout/hProcess6"/>
    <dgm:cxn modelId="{4A9AF6B2-2762-400D-ACC7-E7F252352BF4}" type="presOf" srcId="{9AA128FF-B80E-42A8-902B-BE06B7AE6F11}" destId="{06720A40-3439-4092-A6CD-8AD00DF27483}" srcOrd="0" destOrd="0" presId="urn:microsoft.com/office/officeart/2005/8/layout/hProcess6"/>
    <dgm:cxn modelId="{CB831EE7-5351-4EFB-9835-1DDCEC82A467}" srcId="{6D51FB75-1FB2-4026-AB20-4E42BE7D5E7F}" destId="{16E60F72-6686-4B18-A312-AB1B49AFBA26}" srcOrd="0" destOrd="0" parTransId="{F1A63F73-C8A9-42EC-8C4E-D527986E2289}" sibTransId="{07DC1135-D4B7-403A-8846-E94CB1BD86B9}"/>
    <dgm:cxn modelId="{89A1AEF1-9BDB-49BF-A5E0-69F328C893C7}" type="presOf" srcId="{6D51FB75-1FB2-4026-AB20-4E42BE7D5E7F}" destId="{F66DC495-161A-4821-BCC3-703EB8600EB8}" srcOrd="0" destOrd="0" presId="urn:microsoft.com/office/officeart/2005/8/layout/hProcess6"/>
    <dgm:cxn modelId="{D62E7CD4-EFF3-4624-9EC4-5B230C7E0A35}" type="presParOf" srcId="{06720A40-3439-4092-A6CD-8AD00DF27483}" destId="{890343BF-B066-4DBF-8005-FFAEE0AD8380}" srcOrd="0" destOrd="0" presId="urn:microsoft.com/office/officeart/2005/8/layout/hProcess6"/>
    <dgm:cxn modelId="{A984F7C5-9C09-4D28-B142-B40E8B8759A2}" type="presParOf" srcId="{890343BF-B066-4DBF-8005-FFAEE0AD8380}" destId="{BB91E3D9-54B3-4282-9B0B-84B45A469106}" srcOrd="0" destOrd="0" presId="urn:microsoft.com/office/officeart/2005/8/layout/hProcess6"/>
    <dgm:cxn modelId="{68EFD115-5ED3-47D2-BB24-0706587A73DD}" type="presParOf" srcId="{890343BF-B066-4DBF-8005-FFAEE0AD8380}" destId="{351BF907-FC58-412B-92AD-79849F13A688}" srcOrd="1" destOrd="0" presId="urn:microsoft.com/office/officeart/2005/8/layout/hProcess6"/>
    <dgm:cxn modelId="{BFE328ED-6B7A-4BD6-84A7-EE76C0736F79}" type="presParOf" srcId="{890343BF-B066-4DBF-8005-FFAEE0AD8380}" destId="{DEABE1EB-C9FC-4B9C-931A-29786D438AF7}" srcOrd="2" destOrd="0" presId="urn:microsoft.com/office/officeart/2005/8/layout/hProcess6"/>
    <dgm:cxn modelId="{34368B00-D84D-4FD5-9F35-8DF22C46008B}" type="presParOf" srcId="{890343BF-B066-4DBF-8005-FFAEE0AD8380}" destId="{F66DC495-161A-4821-BCC3-703EB8600EB8}" srcOrd="3" destOrd="0" presId="urn:microsoft.com/office/officeart/2005/8/layout/hProcess6"/>
    <dgm:cxn modelId="{3B4EC772-D0A6-4227-ADD5-5426341779EF}" type="presParOf" srcId="{06720A40-3439-4092-A6CD-8AD00DF27483}" destId="{404FEFE8-F9F1-4183-93A7-42D6FE98ED94}" srcOrd="1" destOrd="0" presId="urn:microsoft.com/office/officeart/2005/8/layout/hProcess6"/>
    <dgm:cxn modelId="{4FE6E1E0-E00D-48C8-AF81-3D8FC7D081D7}" type="presParOf" srcId="{06720A40-3439-4092-A6CD-8AD00DF27483}" destId="{725E2426-30F8-4C97-A91E-6FB1939389B8}" srcOrd="2" destOrd="0" presId="urn:microsoft.com/office/officeart/2005/8/layout/hProcess6"/>
    <dgm:cxn modelId="{E1F7054A-B059-4251-8022-B47CA2DEF215}" type="presParOf" srcId="{725E2426-30F8-4C97-A91E-6FB1939389B8}" destId="{D12CE18E-F0E2-4E6F-B8AD-8BC36C4430DE}" srcOrd="0" destOrd="0" presId="urn:microsoft.com/office/officeart/2005/8/layout/hProcess6"/>
    <dgm:cxn modelId="{0DE7DDF0-B5C1-4C62-935C-AA6BA0A7E05D}" type="presParOf" srcId="{725E2426-30F8-4C97-A91E-6FB1939389B8}" destId="{44B90E95-F091-4239-B575-CA652DD18C1F}" srcOrd="1" destOrd="0" presId="urn:microsoft.com/office/officeart/2005/8/layout/hProcess6"/>
    <dgm:cxn modelId="{BCBCB713-87C3-4AAF-B672-6CDBA4CEC5BA}" type="presParOf" srcId="{725E2426-30F8-4C97-A91E-6FB1939389B8}" destId="{F1F62FC0-2FE4-4676-95C3-5FBFA0CB6ADE}" srcOrd="2" destOrd="0" presId="urn:microsoft.com/office/officeart/2005/8/layout/hProcess6"/>
    <dgm:cxn modelId="{6AD8C26D-3BF1-49E4-9B9B-7D96FAE98185}" type="presParOf" srcId="{725E2426-30F8-4C97-A91E-6FB1939389B8}" destId="{07EF5DC5-598A-4073-B7C5-BC52DD56EEDE}" srcOrd="3" destOrd="0" presId="urn:microsoft.com/office/officeart/2005/8/layout/hProcess6"/>
    <dgm:cxn modelId="{9AB5EA68-6118-4B53-9196-03403B86CA30}" type="presParOf" srcId="{06720A40-3439-4092-A6CD-8AD00DF27483}" destId="{81DFF2A8-137E-4EF7-B22D-7F8F024667B0}" srcOrd="3" destOrd="0" presId="urn:microsoft.com/office/officeart/2005/8/layout/hProcess6"/>
    <dgm:cxn modelId="{EB32A310-7C51-46D4-822A-A939C9AC9568}" type="presParOf" srcId="{06720A40-3439-4092-A6CD-8AD00DF27483}" destId="{F76B617B-1A3D-4C27-9680-705619C91AE1}" srcOrd="4" destOrd="0" presId="urn:microsoft.com/office/officeart/2005/8/layout/hProcess6"/>
    <dgm:cxn modelId="{01EF6477-3531-4F2B-9EC4-0C5E66A5EA01}" type="presParOf" srcId="{F76B617B-1A3D-4C27-9680-705619C91AE1}" destId="{3E1BA1E3-366D-4E45-BECF-C981AAD3D7D4}" srcOrd="0" destOrd="0" presId="urn:microsoft.com/office/officeart/2005/8/layout/hProcess6"/>
    <dgm:cxn modelId="{0D5212B4-23AB-48F2-A064-4594A8563DCA}" type="presParOf" srcId="{F76B617B-1A3D-4C27-9680-705619C91AE1}" destId="{B6BCCAE7-CDBA-42C0-9F9B-3A7CDDD39EDA}" srcOrd="1" destOrd="0" presId="urn:microsoft.com/office/officeart/2005/8/layout/hProcess6"/>
    <dgm:cxn modelId="{195A5BB2-1772-4BDA-8227-A76C4A27033F}" type="presParOf" srcId="{F76B617B-1A3D-4C27-9680-705619C91AE1}" destId="{ABE1DB1E-76F3-442A-AD6B-A2C78EE96C3F}" srcOrd="2" destOrd="0" presId="urn:microsoft.com/office/officeart/2005/8/layout/hProcess6"/>
    <dgm:cxn modelId="{22ADFD8F-2A99-41E7-9115-35BCA4D08DD7}" type="presParOf" srcId="{F76B617B-1A3D-4C27-9680-705619C91AE1}" destId="{A084AC1F-3329-4CA3-9912-153283EB904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19F435-B722-4212-9D91-E4E55D08793D}" type="doc">
      <dgm:prSet loTypeId="urn:microsoft.com/office/officeart/2005/8/layout/chart3" loCatId="relationship" qsTypeId="urn:microsoft.com/office/officeart/2005/8/quickstyle/simple2" qsCatId="simple" csTypeId="urn:microsoft.com/office/officeart/2005/8/colors/accent1_2" csCatId="accent1" phldr="1"/>
      <dgm:spPr/>
    </dgm:pt>
    <dgm:pt modelId="{B8817419-2A04-4580-B3DC-4F46E68C8F5F}">
      <dgm:prSet phldrT="[Text]"/>
      <dgm:spPr/>
      <dgm:t>
        <a:bodyPr/>
        <a:lstStyle/>
        <a:p>
          <a:r>
            <a:rPr lang="sl-SI" dirty="0"/>
            <a:t>Lay public</a:t>
          </a:r>
          <a:endParaRPr lang="en-GB" dirty="0"/>
        </a:p>
      </dgm:t>
    </dgm:pt>
    <dgm:pt modelId="{DC696530-8ABE-4FE0-B87D-439CB113833C}" type="parTrans" cxnId="{BBD5982B-9BA9-472A-9255-D37DB5A4DD12}">
      <dgm:prSet/>
      <dgm:spPr/>
      <dgm:t>
        <a:bodyPr/>
        <a:lstStyle/>
        <a:p>
          <a:endParaRPr lang="en-GB"/>
        </a:p>
      </dgm:t>
    </dgm:pt>
    <dgm:pt modelId="{28D3BDF6-3730-4E93-B705-E712FA0D1656}" type="sibTrans" cxnId="{BBD5982B-9BA9-472A-9255-D37DB5A4DD12}">
      <dgm:prSet/>
      <dgm:spPr/>
      <dgm:t>
        <a:bodyPr/>
        <a:lstStyle/>
        <a:p>
          <a:endParaRPr lang="en-GB"/>
        </a:p>
      </dgm:t>
    </dgm:pt>
    <dgm:pt modelId="{B63CD07E-5D0B-4A71-AA27-3297761A1574}">
      <dgm:prSet phldrT="[Text]"/>
      <dgm:spPr/>
      <dgm:t>
        <a:bodyPr/>
        <a:lstStyle/>
        <a:p>
          <a:r>
            <a:rPr lang="sl-SI" dirty="0"/>
            <a:t>Media</a:t>
          </a:r>
          <a:endParaRPr lang="en-GB" dirty="0"/>
        </a:p>
      </dgm:t>
    </dgm:pt>
    <dgm:pt modelId="{B4050FC4-71B8-4ACF-B431-F48334DB2503}" type="parTrans" cxnId="{52218F03-9CD6-4C98-9056-CAE4E8639316}">
      <dgm:prSet/>
      <dgm:spPr/>
      <dgm:t>
        <a:bodyPr/>
        <a:lstStyle/>
        <a:p>
          <a:endParaRPr lang="en-GB"/>
        </a:p>
      </dgm:t>
    </dgm:pt>
    <dgm:pt modelId="{9384FF58-F3DE-45A0-B0D6-8CE03A0F93CF}" type="sibTrans" cxnId="{52218F03-9CD6-4C98-9056-CAE4E8639316}">
      <dgm:prSet/>
      <dgm:spPr/>
      <dgm:t>
        <a:bodyPr/>
        <a:lstStyle/>
        <a:p>
          <a:endParaRPr lang="en-GB"/>
        </a:p>
      </dgm:t>
    </dgm:pt>
    <dgm:pt modelId="{0A7CF827-6067-4213-9D89-6BBC3391710A}">
      <dgm:prSet phldrT="[Text]" phldr="1"/>
      <dgm:spPr/>
      <dgm:t>
        <a:bodyPr/>
        <a:lstStyle/>
        <a:p>
          <a:endParaRPr lang="en-GB"/>
        </a:p>
      </dgm:t>
    </dgm:pt>
    <dgm:pt modelId="{72392799-1436-4760-BD19-66252603FE7B}" type="parTrans" cxnId="{BDD252CE-A8A8-4B07-A1E3-065DA2C35992}">
      <dgm:prSet/>
      <dgm:spPr/>
      <dgm:t>
        <a:bodyPr/>
        <a:lstStyle/>
        <a:p>
          <a:endParaRPr lang="en-GB"/>
        </a:p>
      </dgm:t>
    </dgm:pt>
    <dgm:pt modelId="{2A99D74A-54F9-4BE7-A79E-70D775CBC073}" type="sibTrans" cxnId="{BDD252CE-A8A8-4B07-A1E3-065DA2C35992}">
      <dgm:prSet/>
      <dgm:spPr/>
      <dgm:t>
        <a:bodyPr/>
        <a:lstStyle/>
        <a:p>
          <a:endParaRPr lang="en-GB"/>
        </a:p>
      </dgm:t>
    </dgm:pt>
    <dgm:pt modelId="{8BF58C09-E630-4C42-99E5-D2B7D9C9698E}">
      <dgm:prSet phldrT="[Text]"/>
      <dgm:spPr/>
      <dgm:t>
        <a:bodyPr/>
        <a:lstStyle/>
        <a:p>
          <a:r>
            <a:rPr lang="sl-SI" dirty="0"/>
            <a:t>Peers</a:t>
          </a:r>
          <a:endParaRPr lang="en-GB" dirty="0"/>
        </a:p>
      </dgm:t>
    </dgm:pt>
    <dgm:pt modelId="{99CA2139-1713-4946-987F-18E78BEF98AC}" type="parTrans" cxnId="{16E23D18-5667-4FF9-9BF6-24876BF38525}">
      <dgm:prSet/>
      <dgm:spPr/>
      <dgm:t>
        <a:bodyPr/>
        <a:lstStyle/>
        <a:p>
          <a:endParaRPr lang="en-GB"/>
        </a:p>
      </dgm:t>
    </dgm:pt>
    <dgm:pt modelId="{7B0731F6-1E78-4A97-8837-A789DDD08808}" type="sibTrans" cxnId="{16E23D18-5667-4FF9-9BF6-24876BF38525}">
      <dgm:prSet/>
      <dgm:spPr/>
      <dgm:t>
        <a:bodyPr/>
        <a:lstStyle/>
        <a:p>
          <a:endParaRPr lang="en-GB"/>
        </a:p>
      </dgm:t>
    </dgm:pt>
    <dgm:pt modelId="{04874CC9-F18C-435D-BFAB-5F19A8022098}">
      <dgm:prSet phldrT="[Text]"/>
      <dgm:spPr/>
      <dgm:t>
        <a:bodyPr/>
        <a:lstStyle/>
        <a:p>
          <a:r>
            <a:rPr lang="sl-SI" dirty="0"/>
            <a:t>Regulators</a:t>
          </a:r>
          <a:endParaRPr lang="en-GB" dirty="0"/>
        </a:p>
      </dgm:t>
    </dgm:pt>
    <dgm:pt modelId="{93FE0AB8-CA92-4915-A166-2EEBD572ECE5}" type="parTrans" cxnId="{6CF7AD68-64BB-42E1-A7D2-3BDD2F21DEB7}">
      <dgm:prSet/>
      <dgm:spPr/>
      <dgm:t>
        <a:bodyPr/>
        <a:lstStyle/>
        <a:p>
          <a:endParaRPr lang="en-GB"/>
        </a:p>
      </dgm:t>
    </dgm:pt>
    <dgm:pt modelId="{6E70CA83-9F20-4327-9F90-4E0B801D477C}" type="sibTrans" cxnId="{6CF7AD68-64BB-42E1-A7D2-3BDD2F21DEB7}">
      <dgm:prSet/>
      <dgm:spPr/>
      <dgm:t>
        <a:bodyPr/>
        <a:lstStyle/>
        <a:p>
          <a:endParaRPr lang="en-GB"/>
        </a:p>
      </dgm:t>
    </dgm:pt>
    <dgm:pt modelId="{04A8FAC6-2123-4091-862E-7CAAA342C5E9}">
      <dgm:prSet phldrT="[Text]"/>
      <dgm:spPr/>
      <dgm:t>
        <a:bodyPr/>
        <a:lstStyle/>
        <a:p>
          <a:r>
            <a:rPr lang="sl-SI" dirty="0"/>
            <a:t>Financers</a:t>
          </a:r>
          <a:endParaRPr lang="en-GB" dirty="0"/>
        </a:p>
      </dgm:t>
    </dgm:pt>
    <dgm:pt modelId="{5D94A0A1-76E8-401D-8D7F-CBF67E367001}" type="parTrans" cxnId="{7214D6F1-8976-4B97-BBAC-EAE6ADC138B7}">
      <dgm:prSet/>
      <dgm:spPr/>
      <dgm:t>
        <a:bodyPr/>
        <a:lstStyle/>
        <a:p>
          <a:endParaRPr lang="en-GB"/>
        </a:p>
      </dgm:t>
    </dgm:pt>
    <dgm:pt modelId="{0A1A2C5E-88ED-42FB-953F-11B568B5432E}" type="sibTrans" cxnId="{7214D6F1-8976-4B97-BBAC-EAE6ADC138B7}">
      <dgm:prSet/>
      <dgm:spPr/>
      <dgm:t>
        <a:bodyPr/>
        <a:lstStyle/>
        <a:p>
          <a:endParaRPr lang="en-GB"/>
        </a:p>
      </dgm:t>
    </dgm:pt>
    <dgm:pt modelId="{9090BE3A-E90C-4B4D-8284-CCED8FEE686C}">
      <dgm:prSet phldrT="[Text]"/>
      <dgm:spPr/>
      <dgm:t>
        <a:bodyPr/>
        <a:lstStyle/>
        <a:p>
          <a:r>
            <a:rPr lang="sl-SI" dirty="0"/>
            <a:t>International (EU, global)</a:t>
          </a:r>
          <a:endParaRPr lang="en-GB" dirty="0"/>
        </a:p>
      </dgm:t>
    </dgm:pt>
    <dgm:pt modelId="{2095F730-4590-44B9-BFAC-2E901B18E0B3}" type="parTrans" cxnId="{E58BED30-393B-46A2-A61E-191D469C25B7}">
      <dgm:prSet/>
      <dgm:spPr/>
      <dgm:t>
        <a:bodyPr/>
        <a:lstStyle/>
        <a:p>
          <a:endParaRPr lang="en-GB"/>
        </a:p>
      </dgm:t>
    </dgm:pt>
    <dgm:pt modelId="{144A8540-08D2-4F7E-B049-4B52AF97F70B}" type="sibTrans" cxnId="{E58BED30-393B-46A2-A61E-191D469C25B7}">
      <dgm:prSet/>
      <dgm:spPr/>
      <dgm:t>
        <a:bodyPr/>
        <a:lstStyle/>
        <a:p>
          <a:endParaRPr lang="en-GB"/>
        </a:p>
      </dgm:t>
    </dgm:pt>
    <dgm:pt modelId="{0C775DA5-C34C-4CE8-8753-47ECA30BAD90}">
      <dgm:prSet phldrT="[Text]"/>
      <dgm:spPr/>
      <dgm:t>
        <a:bodyPr/>
        <a:lstStyle/>
        <a:p>
          <a:r>
            <a:rPr lang="sl-SI" dirty="0"/>
            <a:t>Local community</a:t>
          </a:r>
          <a:endParaRPr lang="en-GB" dirty="0"/>
        </a:p>
      </dgm:t>
    </dgm:pt>
    <dgm:pt modelId="{82B17B92-4219-446C-A67E-A382569538CA}" type="parTrans" cxnId="{65CDC9AD-F3E6-4C95-B524-9A947D92A70B}">
      <dgm:prSet/>
      <dgm:spPr/>
      <dgm:t>
        <a:bodyPr/>
        <a:lstStyle/>
        <a:p>
          <a:endParaRPr lang="en-GB"/>
        </a:p>
      </dgm:t>
    </dgm:pt>
    <dgm:pt modelId="{C28E2BFD-0E7C-4788-8A31-23B76EEC14CC}" type="sibTrans" cxnId="{65CDC9AD-F3E6-4C95-B524-9A947D92A70B}">
      <dgm:prSet/>
      <dgm:spPr/>
      <dgm:t>
        <a:bodyPr/>
        <a:lstStyle/>
        <a:p>
          <a:endParaRPr lang="en-GB"/>
        </a:p>
      </dgm:t>
    </dgm:pt>
    <dgm:pt modelId="{755CFD68-EE97-448B-8D7A-BAE8944AFD10}" type="pres">
      <dgm:prSet presAssocID="{B319F435-B722-4212-9D91-E4E55D08793D}" presName="compositeShape" presStyleCnt="0">
        <dgm:presLayoutVars>
          <dgm:chMax val="7"/>
          <dgm:dir/>
          <dgm:resizeHandles val="exact"/>
        </dgm:presLayoutVars>
      </dgm:prSet>
      <dgm:spPr/>
    </dgm:pt>
    <dgm:pt modelId="{5C1146AB-7504-4CC6-9F1C-39D65884C1E7}" type="pres">
      <dgm:prSet presAssocID="{B319F435-B722-4212-9D91-E4E55D08793D}" presName="wedge1" presStyleLbl="node1" presStyleIdx="0" presStyleCnt="7"/>
      <dgm:spPr/>
    </dgm:pt>
    <dgm:pt modelId="{780ECA51-C83C-4F2E-A195-738533955353}" type="pres">
      <dgm:prSet presAssocID="{B319F435-B722-4212-9D91-E4E55D08793D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2790A786-5230-462E-89B7-319ACDE977C3}" type="pres">
      <dgm:prSet presAssocID="{B319F435-B722-4212-9D91-E4E55D08793D}" presName="wedge2" presStyleLbl="node1" presStyleIdx="1" presStyleCnt="7" custLinFactNeighborX="3858" custLinFactNeighborY="-1380"/>
      <dgm:spPr/>
    </dgm:pt>
    <dgm:pt modelId="{E3023A36-207E-4129-8DEA-C9CBB7713B50}" type="pres">
      <dgm:prSet presAssocID="{B319F435-B722-4212-9D91-E4E55D08793D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EAC4A776-CC8F-4044-9A34-954C93BFFA94}" type="pres">
      <dgm:prSet presAssocID="{B319F435-B722-4212-9D91-E4E55D08793D}" presName="wedge3" presStyleLbl="node1" presStyleIdx="2" presStyleCnt="7" custLinFactNeighborX="3858" custLinFactNeighborY="2207"/>
      <dgm:spPr/>
    </dgm:pt>
    <dgm:pt modelId="{5812FFD2-748D-4215-82B9-E4C966A7D467}" type="pres">
      <dgm:prSet presAssocID="{B319F435-B722-4212-9D91-E4E55D08793D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E722940-B5CC-45AF-B47E-364C5FF000E6}" type="pres">
      <dgm:prSet presAssocID="{B319F435-B722-4212-9D91-E4E55D08793D}" presName="wedge4" presStyleLbl="node1" presStyleIdx="3" presStyleCnt="7" custLinFactNeighborX="1817" custLinFactNeighborY="4804"/>
      <dgm:spPr/>
    </dgm:pt>
    <dgm:pt modelId="{DE4D9DCC-00CF-4A7F-B0B9-62C3990547C1}" type="pres">
      <dgm:prSet presAssocID="{B319F435-B722-4212-9D91-E4E55D08793D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F88202F4-8E85-417C-B459-F56D24C08B81}" type="pres">
      <dgm:prSet presAssocID="{B319F435-B722-4212-9D91-E4E55D08793D}" presName="wedge5" presStyleLbl="node1" presStyleIdx="4" presStyleCnt="7"/>
      <dgm:spPr/>
    </dgm:pt>
    <dgm:pt modelId="{26B1B0F6-0D9D-4212-A405-1D1244DBDA1A}" type="pres">
      <dgm:prSet presAssocID="{B319F435-B722-4212-9D91-E4E55D08793D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A4B38963-6DFF-488D-9417-BC0DE84A3441}" type="pres">
      <dgm:prSet presAssocID="{B319F435-B722-4212-9D91-E4E55D08793D}" presName="wedge6" presStyleLbl="node1" presStyleIdx="5" presStyleCnt="7"/>
      <dgm:spPr/>
    </dgm:pt>
    <dgm:pt modelId="{29543753-A6CE-4025-AD21-B7AA392BC94C}" type="pres">
      <dgm:prSet presAssocID="{B319F435-B722-4212-9D91-E4E55D08793D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7CD467E0-E842-4AC5-8968-B50A42AAA588}" type="pres">
      <dgm:prSet presAssocID="{B319F435-B722-4212-9D91-E4E55D08793D}" presName="wedge7" presStyleLbl="node1" presStyleIdx="6" presStyleCnt="7"/>
      <dgm:spPr/>
    </dgm:pt>
    <dgm:pt modelId="{EF38DCC9-8AEE-4626-AB3B-EA7F9D8125C2}" type="pres">
      <dgm:prSet presAssocID="{B319F435-B722-4212-9D91-E4E55D08793D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2218F03-9CD6-4C98-9056-CAE4E8639316}" srcId="{B319F435-B722-4212-9D91-E4E55D08793D}" destId="{B63CD07E-5D0B-4A71-AA27-3297761A1574}" srcOrd="6" destOrd="0" parTransId="{B4050FC4-71B8-4ACF-B431-F48334DB2503}" sibTransId="{9384FF58-F3DE-45A0-B0D6-8CE03A0F93CF}"/>
    <dgm:cxn modelId="{22311E0A-A669-468B-B1D8-7C1A73CDCEDE}" type="presOf" srcId="{04874CC9-F18C-435D-BFAB-5F19A8022098}" destId="{5812FFD2-748D-4215-82B9-E4C966A7D467}" srcOrd="1" destOrd="0" presId="urn:microsoft.com/office/officeart/2005/8/layout/chart3"/>
    <dgm:cxn modelId="{16E23D18-5667-4FF9-9BF6-24876BF38525}" srcId="{B319F435-B722-4212-9D91-E4E55D08793D}" destId="{8BF58C09-E630-4C42-99E5-D2B7D9C9698E}" srcOrd="1" destOrd="0" parTransId="{99CA2139-1713-4946-987F-18E78BEF98AC}" sibTransId="{7B0731F6-1E78-4A97-8837-A789DDD08808}"/>
    <dgm:cxn modelId="{0D1CBD2A-7F18-42BC-9379-FD3470FBE01E}" type="presOf" srcId="{B319F435-B722-4212-9D91-E4E55D08793D}" destId="{755CFD68-EE97-448B-8D7A-BAE8944AFD10}" srcOrd="0" destOrd="0" presId="urn:microsoft.com/office/officeart/2005/8/layout/chart3"/>
    <dgm:cxn modelId="{BBD5982B-9BA9-472A-9255-D37DB5A4DD12}" srcId="{B319F435-B722-4212-9D91-E4E55D08793D}" destId="{B8817419-2A04-4580-B3DC-4F46E68C8F5F}" srcOrd="0" destOrd="0" parTransId="{DC696530-8ABE-4FE0-B87D-439CB113833C}" sibTransId="{28D3BDF6-3730-4E93-B705-E712FA0D1656}"/>
    <dgm:cxn modelId="{E58BED30-393B-46A2-A61E-191D469C25B7}" srcId="{B319F435-B722-4212-9D91-E4E55D08793D}" destId="{9090BE3A-E90C-4B4D-8284-CCED8FEE686C}" srcOrd="4" destOrd="0" parTransId="{2095F730-4590-44B9-BFAC-2E901B18E0B3}" sibTransId="{144A8540-08D2-4F7E-B049-4B52AF97F70B}"/>
    <dgm:cxn modelId="{41FF4841-6AD7-450D-9257-A7DEE60B481D}" type="presOf" srcId="{B8817419-2A04-4580-B3DC-4F46E68C8F5F}" destId="{5C1146AB-7504-4CC6-9F1C-39D65884C1E7}" srcOrd="0" destOrd="0" presId="urn:microsoft.com/office/officeart/2005/8/layout/chart3"/>
    <dgm:cxn modelId="{71DAEE42-39DB-432D-B690-31CBB8EAB0BA}" type="presOf" srcId="{0C775DA5-C34C-4CE8-8753-47ECA30BAD90}" destId="{A4B38963-6DFF-488D-9417-BC0DE84A3441}" srcOrd="0" destOrd="0" presId="urn:microsoft.com/office/officeart/2005/8/layout/chart3"/>
    <dgm:cxn modelId="{6CF7AD68-64BB-42E1-A7D2-3BDD2F21DEB7}" srcId="{B319F435-B722-4212-9D91-E4E55D08793D}" destId="{04874CC9-F18C-435D-BFAB-5F19A8022098}" srcOrd="2" destOrd="0" parTransId="{93FE0AB8-CA92-4915-A166-2EEBD572ECE5}" sibTransId="{6E70CA83-9F20-4327-9F90-4E0B801D477C}"/>
    <dgm:cxn modelId="{306E384D-0DD4-4855-B6BE-0DBFA70C0B76}" type="presOf" srcId="{04874CC9-F18C-435D-BFAB-5F19A8022098}" destId="{EAC4A776-CC8F-4044-9A34-954C93BFFA94}" srcOrd="0" destOrd="0" presId="urn:microsoft.com/office/officeart/2005/8/layout/chart3"/>
    <dgm:cxn modelId="{51BD3D4E-0A6D-4439-8D86-1F65E174ACB4}" type="presOf" srcId="{04A8FAC6-2123-4091-862E-7CAAA342C5E9}" destId="{DE4D9DCC-00CF-4A7F-B0B9-62C3990547C1}" srcOrd="1" destOrd="0" presId="urn:microsoft.com/office/officeart/2005/8/layout/chart3"/>
    <dgm:cxn modelId="{1FACA470-C7C9-41EC-90AF-74073380C3CA}" type="presOf" srcId="{B63CD07E-5D0B-4A71-AA27-3297761A1574}" destId="{EF38DCC9-8AEE-4626-AB3B-EA7F9D8125C2}" srcOrd="1" destOrd="0" presId="urn:microsoft.com/office/officeart/2005/8/layout/chart3"/>
    <dgm:cxn modelId="{86192A53-3C68-4B18-8975-B12140B6C1F4}" type="presOf" srcId="{9090BE3A-E90C-4B4D-8284-CCED8FEE686C}" destId="{26B1B0F6-0D9D-4212-A405-1D1244DBDA1A}" srcOrd="1" destOrd="0" presId="urn:microsoft.com/office/officeart/2005/8/layout/chart3"/>
    <dgm:cxn modelId="{D477F074-06A4-47AE-BD7D-F6822E9D0E52}" type="presOf" srcId="{9090BE3A-E90C-4B4D-8284-CCED8FEE686C}" destId="{F88202F4-8E85-417C-B459-F56D24C08B81}" srcOrd="0" destOrd="0" presId="urn:microsoft.com/office/officeart/2005/8/layout/chart3"/>
    <dgm:cxn modelId="{65CDC9AD-F3E6-4C95-B524-9A947D92A70B}" srcId="{B319F435-B722-4212-9D91-E4E55D08793D}" destId="{0C775DA5-C34C-4CE8-8753-47ECA30BAD90}" srcOrd="5" destOrd="0" parTransId="{82B17B92-4219-446C-A67E-A382569538CA}" sibTransId="{C28E2BFD-0E7C-4788-8A31-23B76EEC14CC}"/>
    <dgm:cxn modelId="{E12DD7AD-84E8-400F-A994-22CD2A30A1F9}" type="presOf" srcId="{B63CD07E-5D0B-4A71-AA27-3297761A1574}" destId="{7CD467E0-E842-4AC5-8968-B50A42AAA588}" srcOrd="0" destOrd="0" presId="urn:microsoft.com/office/officeart/2005/8/layout/chart3"/>
    <dgm:cxn modelId="{60AE2DC4-AFC1-4C09-8190-A92A38D29630}" type="presOf" srcId="{0C775DA5-C34C-4CE8-8753-47ECA30BAD90}" destId="{29543753-A6CE-4025-AD21-B7AA392BC94C}" srcOrd="1" destOrd="0" presId="urn:microsoft.com/office/officeart/2005/8/layout/chart3"/>
    <dgm:cxn modelId="{BDD252CE-A8A8-4B07-A1E3-065DA2C35992}" srcId="{B319F435-B722-4212-9D91-E4E55D08793D}" destId="{0A7CF827-6067-4213-9D89-6BBC3391710A}" srcOrd="7" destOrd="0" parTransId="{72392799-1436-4760-BD19-66252603FE7B}" sibTransId="{2A99D74A-54F9-4BE7-A79E-70D775CBC073}"/>
    <dgm:cxn modelId="{051F30D3-F3B5-437E-8E52-BDC7AB9347D6}" type="presOf" srcId="{04A8FAC6-2123-4091-862E-7CAAA342C5E9}" destId="{7E722940-B5CC-45AF-B47E-364C5FF000E6}" srcOrd="0" destOrd="0" presId="urn:microsoft.com/office/officeart/2005/8/layout/chart3"/>
    <dgm:cxn modelId="{2D26C2D3-BC18-49E5-B714-74ED8DFDEF51}" type="presOf" srcId="{8BF58C09-E630-4C42-99E5-D2B7D9C9698E}" destId="{E3023A36-207E-4129-8DEA-C9CBB7713B50}" srcOrd="1" destOrd="0" presId="urn:microsoft.com/office/officeart/2005/8/layout/chart3"/>
    <dgm:cxn modelId="{FEA960EF-B28E-46FB-B386-91894066B79B}" type="presOf" srcId="{8BF58C09-E630-4C42-99E5-D2B7D9C9698E}" destId="{2790A786-5230-462E-89B7-319ACDE977C3}" srcOrd="0" destOrd="0" presId="urn:microsoft.com/office/officeart/2005/8/layout/chart3"/>
    <dgm:cxn modelId="{7214D6F1-8976-4B97-BBAC-EAE6ADC138B7}" srcId="{B319F435-B722-4212-9D91-E4E55D08793D}" destId="{04A8FAC6-2123-4091-862E-7CAAA342C5E9}" srcOrd="3" destOrd="0" parTransId="{5D94A0A1-76E8-401D-8D7F-CBF67E367001}" sibTransId="{0A1A2C5E-88ED-42FB-953F-11B568B5432E}"/>
    <dgm:cxn modelId="{7FCFC7F5-5192-4E77-96AD-1848C6556C3F}" type="presOf" srcId="{B8817419-2A04-4580-B3DC-4F46E68C8F5F}" destId="{780ECA51-C83C-4F2E-A195-738533955353}" srcOrd="1" destOrd="0" presId="urn:microsoft.com/office/officeart/2005/8/layout/chart3"/>
    <dgm:cxn modelId="{442827EF-19FB-4B0B-A2B6-D5C12CB7BF7D}" type="presParOf" srcId="{755CFD68-EE97-448B-8D7A-BAE8944AFD10}" destId="{5C1146AB-7504-4CC6-9F1C-39D65884C1E7}" srcOrd="0" destOrd="0" presId="urn:microsoft.com/office/officeart/2005/8/layout/chart3"/>
    <dgm:cxn modelId="{59A36229-7D6F-42F4-947D-52CD832848AF}" type="presParOf" srcId="{755CFD68-EE97-448B-8D7A-BAE8944AFD10}" destId="{780ECA51-C83C-4F2E-A195-738533955353}" srcOrd="1" destOrd="0" presId="urn:microsoft.com/office/officeart/2005/8/layout/chart3"/>
    <dgm:cxn modelId="{1EB7A5C3-DF66-47DF-9C11-8C6EEBA569B8}" type="presParOf" srcId="{755CFD68-EE97-448B-8D7A-BAE8944AFD10}" destId="{2790A786-5230-462E-89B7-319ACDE977C3}" srcOrd="2" destOrd="0" presId="urn:microsoft.com/office/officeart/2005/8/layout/chart3"/>
    <dgm:cxn modelId="{292D9EBA-03ED-43E4-BFE4-91E71ED360E0}" type="presParOf" srcId="{755CFD68-EE97-448B-8D7A-BAE8944AFD10}" destId="{E3023A36-207E-4129-8DEA-C9CBB7713B50}" srcOrd="3" destOrd="0" presId="urn:microsoft.com/office/officeart/2005/8/layout/chart3"/>
    <dgm:cxn modelId="{51F770F9-F3C6-49DA-B484-AF9CF2622DB3}" type="presParOf" srcId="{755CFD68-EE97-448B-8D7A-BAE8944AFD10}" destId="{EAC4A776-CC8F-4044-9A34-954C93BFFA94}" srcOrd="4" destOrd="0" presId="urn:microsoft.com/office/officeart/2005/8/layout/chart3"/>
    <dgm:cxn modelId="{ADDC378B-27ED-4097-9591-0CC83504F76C}" type="presParOf" srcId="{755CFD68-EE97-448B-8D7A-BAE8944AFD10}" destId="{5812FFD2-748D-4215-82B9-E4C966A7D467}" srcOrd="5" destOrd="0" presId="urn:microsoft.com/office/officeart/2005/8/layout/chart3"/>
    <dgm:cxn modelId="{9ED22085-C090-41E4-BED1-9546BE41AE7E}" type="presParOf" srcId="{755CFD68-EE97-448B-8D7A-BAE8944AFD10}" destId="{7E722940-B5CC-45AF-B47E-364C5FF000E6}" srcOrd="6" destOrd="0" presId="urn:microsoft.com/office/officeart/2005/8/layout/chart3"/>
    <dgm:cxn modelId="{ED226236-8AD8-4AE3-8267-DF9D2CBA8E14}" type="presParOf" srcId="{755CFD68-EE97-448B-8D7A-BAE8944AFD10}" destId="{DE4D9DCC-00CF-4A7F-B0B9-62C3990547C1}" srcOrd="7" destOrd="0" presId="urn:microsoft.com/office/officeart/2005/8/layout/chart3"/>
    <dgm:cxn modelId="{AD8BDD36-A73A-41CB-AC28-539CFDFC31D6}" type="presParOf" srcId="{755CFD68-EE97-448B-8D7A-BAE8944AFD10}" destId="{F88202F4-8E85-417C-B459-F56D24C08B81}" srcOrd="8" destOrd="0" presId="urn:microsoft.com/office/officeart/2005/8/layout/chart3"/>
    <dgm:cxn modelId="{D10A93F2-FC3B-44CC-859B-65C52C7D936F}" type="presParOf" srcId="{755CFD68-EE97-448B-8D7A-BAE8944AFD10}" destId="{26B1B0F6-0D9D-4212-A405-1D1244DBDA1A}" srcOrd="9" destOrd="0" presId="urn:microsoft.com/office/officeart/2005/8/layout/chart3"/>
    <dgm:cxn modelId="{C95452ED-3FA9-4CFB-9C62-B26B6ECAE275}" type="presParOf" srcId="{755CFD68-EE97-448B-8D7A-BAE8944AFD10}" destId="{A4B38963-6DFF-488D-9417-BC0DE84A3441}" srcOrd="10" destOrd="0" presId="urn:microsoft.com/office/officeart/2005/8/layout/chart3"/>
    <dgm:cxn modelId="{AB7C87C3-49C0-4F94-A011-460A34AD0251}" type="presParOf" srcId="{755CFD68-EE97-448B-8D7A-BAE8944AFD10}" destId="{29543753-A6CE-4025-AD21-B7AA392BC94C}" srcOrd="11" destOrd="0" presId="urn:microsoft.com/office/officeart/2005/8/layout/chart3"/>
    <dgm:cxn modelId="{75FC2233-64FA-42FA-A79E-A2FD100B727F}" type="presParOf" srcId="{755CFD68-EE97-448B-8D7A-BAE8944AFD10}" destId="{7CD467E0-E842-4AC5-8968-B50A42AAA588}" srcOrd="12" destOrd="0" presId="urn:microsoft.com/office/officeart/2005/8/layout/chart3"/>
    <dgm:cxn modelId="{A39F24E4-0BCC-43C1-AD35-CE3B3A71C31F}" type="presParOf" srcId="{755CFD68-EE97-448B-8D7A-BAE8944AFD10}" destId="{EF38DCC9-8AEE-4626-AB3B-EA7F9D8125C2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A128FF-B80E-42A8-902B-BE06B7AE6F11}" type="doc">
      <dgm:prSet loTypeId="urn:microsoft.com/office/officeart/2005/8/layout/hProcess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51FB75-1FB2-4026-AB20-4E42BE7D5E7F}">
      <dgm:prSet phldrT="[Text]"/>
      <dgm:spPr/>
      <dgm:t>
        <a:bodyPr/>
        <a:lstStyle/>
        <a:p>
          <a:r>
            <a:rPr lang="en-GB" dirty="0"/>
            <a:t>Corporate</a:t>
          </a:r>
          <a:r>
            <a:rPr lang="sl-SI" dirty="0"/>
            <a:t> / </a:t>
          </a:r>
          <a:r>
            <a:rPr lang="sl-SI" dirty="0" err="1"/>
            <a:t>institutional</a:t>
          </a:r>
          <a:r>
            <a:rPr lang="sl-SI" dirty="0"/>
            <a:t> </a:t>
          </a:r>
          <a:r>
            <a:rPr lang="en-GB" dirty="0"/>
            <a:t> </a:t>
          </a:r>
        </a:p>
      </dgm:t>
    </dgm:pt>
    <dgm:pt modelId="{C1A9CE47-BE95-4BFE-8E51-1AD464965D5A}" type="parTrans" cxnId="{DD66AE9C-4029-4542-A38C-58DC05B7E6C5}">
      <dgm:prSet/>
      <dgm:spPr/>
      <dgm:t>
        <a:bodyPr/>
        <a:lstStyle/>
        <a:p>
          <a:endParaRPr lang="en-GB"/>
        </a:p>
      </dgm:t>
    </dgm:pt>
    <dgm:pt modelId="{FFCBFB16-DAEE-48BF-91B8-10E8DAAB9BF8}" type="sibTrans" cxnId="{DD66AE9C-4029-4542-A38C-58DC05B7E6C5}">
      <dgm:prSet/>
      <dgm:spPr/>
      <dgm:t>
        <a:bodyPr/>
        <a:lstStyle/>
        <a:p>
          <a:endParaRPr lang="en-GB"/>
        </a:p>
      </dgm:t>
    </dgm:pt>
    <dgm:pt modelId="{16E60F72-6686-4B18-A312-AB1B49AFBA26}">
      <dgm:prSet phldrT="[Text]"/>
      <dgm:spPr/>
      <dgm:t>
        <a:bodyPr/>
        <a:lstStyle/>
        <a:p>
          <a:endParaRPr lang="en-GB" dirty="0"/>
        </a:p>
      </dgm:t>
    </dgm:pt>
    <dgm:pt modelId="{F1A63F73-C8A9-42EC-8C4E-D527986E2289}" type="parTrans" cxnId="{CB831EE7-5351-4EFB-9835-1DDCEC82A467}">
      <dgm:prSet/>
      <dgm:spPr/>
      <dgm:t>
        <a:bodyPr/>
        <a:lstStyle/>
        <a:p>
          <a:endParaRPr lang="en-GB"/>
        </a:p>
      </dgm:t>
    </dgm:pt>
    <dgm:pt modelId="{07DC1135-D4B7-403A-8846-E94CB1BD86B9}" type="sibTrans" cxnId="{CB831EE7-5351-4EFB-9835-1DDCEC82A467}">
      <dgm:prSet/>
      <dgm:spPr/>
      <dgm:t>
        <a:bodyPr/>
        <a:lstStyle/>
        <a:p>
          <a:endParaRPr lang="en-GB"/>
        </a:p>
      </dgm:t>
    </dgm:pt>
    <dgm:pt modelId="{237DE63E-D4FE-42F5-9A2C-E802CBF3A006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Projects </a:t>
          </a:r>
        </a:p>
      </dgm:t>
    </dgm:pt>
    <dgm:pt modelId="{86FE1E0D-F0EA-406D-B1FC-88C985DA271A}" type="parTrans" cxnId="{01D52811-B172-4C4A-BA7A-1DBB37190F76}">
      <dgm:prSet/>
      <dgm:spPr/>
      <dgm:t>
        <a:bodyPr/>
        <a:lstStyle/>
        <a:p>
          <a:endParaRPr lang="en-GB"/>
        </a:p>
      </dgm:t>
    </dgm:pt>
    <dgm:pt modelId="{37B91BCD-1DB9-4A44-A916-603AA5C91464}" type="sibTrans" cxnId="{01D52811-B172-4C4A-BA7A-1DBB37190F76}">
      <dgm:prSet/>
      <dgm:spPr/>
      <dgm:t>
        <a:bodyPr/>
        <a:lstStyle/>
        <a:p>
          <a:endParaRPr lang="en-GB"/>
        </a:p>
      </dgm:t>
    </dgm:pt>
    <dgm:pt modelId="{BB284F25-6082-4C5E-8E03-E7256B3DF348}">
      <dgm:prSet phldrT="[Text]"/>
      <dgm:spPr/>
      <dgm:t>
        <a:bodyPr/>
        <a:lstStyle/>
        <a:p>
          <a:r>
            <a:rPr lang="sl-SI" dirty="0"/>
            <a:t>EU</a:t>
          </a:r>
          <a:endParaRPr lang="en-GB" dirty="0"/>
        </a:p>
      </dgm:t>
    </dgm:pt>
    <dgm:pt modelId="{D1F43147-B950-4F18-8037-2C4EB0D9801D}" type="parTrans" cxnId="{51318F0A-894A-4CB2-A52D-487C56090190}">
      <dgm:prSet/>
      <dgm:spPr/>
      <dgm:t>
        <a:bodyPr/>
        <a:lstStyle/>
        <a:p>
          <a:endParaRPr lang="en-GB"/>
        </a:p>
      </dgm:t>
    </dgm:pt>
    <dgm:pt modelId="{527D2589-798E-49B7-AD74-36F1F8903240}" type="sibTrans" cxnId="{51318F0A-894A-4CB2-A52D-487C56090190}">
      <dgm:prSet/>
      <dgm:spPr/>
      <dgm:t>
        <a:bodyPr/>
        <a:lstStyle/>
        <a:p>
          <a:endParaRPr lang="en-GB"/>
        </a:p>
      </dgm:t>
    </dgm:pt>
    <dgm:pt modelId="{C82AEC26-BB07-4A25-84D8-4886222C1938}">
      <dgm:prSet phldrT="[Text]"/>
      <dgm:spPr/>
      <dgm:t>
        <a:bodyPr/>
        <a:lstStyle/>
        <a:p>
          <a:r>
            <a:rPr lang="sl-SI" dirty="0"/>
            <a:t>Local</a:t>
          </a:r>
          <a:endParaRPr lang="en-GB" dirty="0"/>
        </a:p>
      </dgm:t>
    </dgm:pt>
    <dgm:pt modelId="{C7A49333-01D6-42D5-975B-46C1D439AF39}" type="parTrans" cxnId="{6368A9C7-2BA0-451A-BA24-97EC9337E8C0}">
      <dgm:prSet/>
      <dgm:spPr/>
      <dgm:t>
        <a:bodyPr/>
        <a:lstStyle/>
        <a:p>
          <a:endParaRPr lang="en-GB"/>
        </a:p>
      </dgm:t>
    </dgm:pt>
    <dgm:pt modelId="{D4360BB9-C0DB-40BC-8362-52676D6034E8}" type="sibTrans" cxnId="{6368A9C7-2BA0-451A-BA24-97EC9337E8C0}">
      <dgm:prSet/>
      <dgm:spPr/>
      <dgm:t>
        <a:bodyPr/>
        <a:lstStyle/>
        <a:p>
          <a:endParaRPr lang="en-GB"/>
        </a:p>
      </dgm:t>
    </dgm:pt>
    <dgm:pt modelId="{C6758E84-DCD0-4088-820E-AAB7D5709F87}">
      <dgm:prSet phldrT="[Text]"/>
      <dgm:spPr/>
      <dgm:t>
        <a:bodyPr/>
        <a:lstStyle/>
        <a:p>
          <a:r>
            <a:rPr lang="en-GB" dirty="0"/>
            <a:t>Issue</a:t>
          </a:r>
        </a:p>
      </dgm:t>
    </dgm:pt>
    <dgm:pt modelId="{084E7144-C8AA-4802-B905-81B56E49750D}" type="parTrans" cxnId="{3776CFAB-A957-4AED-B056-4F07D2A2A5CE}">
      <dgm:prSet/>
      <dgm:spPr/>
      <dgm:t>
        <a:bodyPr/>
        <a:lstStyle/>
        <a:p>
          <a:endParaRPr lang="en-GB"/>
        </a:p>
      </dgm:t>
    </dgm:pt>
    <dgm:pt modelId="{96FD6D7F-9547-4A28-8A47-46FD07A34126}" type="sibTrans" cxnId="{3776CFAB-A957-4AED-B056-4F07D2A2A5CE}">
      <dgm:prSet/>
      <dgm:spPr/>
      <dgm:t>
        <a:bodyPr/>
        <a:lstStyle/>
        <a:p>
          <a:endParaRPr lang="en-GB"/>
        </a:p>
      </dgm:t>
    </dgm:pt>
    <dgm:pt modelId="{05EA384E-48A6-45BE-9D54-D7A8E229C792}">
      <dgm:prSet phldrT="[Text]"/>
      <dgm:spPr/>
      <dgm:t>
        <a:bodyPr/>
        <a:lstStyle/>
        <a:p>
          <a:endParaRPr lang="en-GB" dirty="0"/>
        </a:p>
      </dgm:t>
    </dgm:pt>
    <dgm:pt modelId="{48F3ACD9-06C3-45DF-B4D5-B1400A4E3938}" type="parTrans" cxnId="{06B03898-C977-4401-8BC7-3D2C9DD7AA74}">
      <dgm:prSet/>
      <dgm:spPr/>
      <dgm:t>
        <a:bodyPr/>
        <a:lstStyle/>
        <a:p>
          <a:endParaRPr lang="en-GB"/>
        </a:p>
      </dgm:t>
    </dgm:pt>
    <dgm:pt modelId="{5459CFE2-840C-4E33-A56E-4322855B1952}" type="sibTrans" cxnId="{06B03898-C977-4401-8BC7-3D2C9DD7AA74}">
      <dgm:prSet/>
      <dgm:spPr/>
      <dgm:t>
        <a:bodyPr/>
        <a:lstStyle/>
        <a:p>
          <a:endParaRPr lang="en-GB"/>
        </a:p>
      </dgm:t>
    </dgm:pt>
    <dgm:pt modelId="{8372D8F4-C2C8-4466-A4F5-E8CD68CBED15}">
      <dgm:prSet phldrT="[Text]"/>
      <dgm:spPr/>
      <dgm:t>
        <a:bodyPr/>
        <a:lstStyle/>
        <a:p>
          <a:r>
            <a:rPr lang="sl-SI" dirty="0"/>
            <a:t>Applied science</a:t>
          </a:r>
          <a:endParaRPr lang="en-GB" dirty="0"/>
        </a:p>
      </dgm:t>
    </dgm:pt>
    <dgm:pt modelId="{6904F49D-08FC-4283-9B04-569BA8AB0529}" type="parTrans" cxnId="{95D27561-1BC6-4C04-A0FA-DE71BF29A374}">
      <dgm:prSet/>
      <dgm:spPr/>
      <dgm:t>
        <a:bodyPr/>
        <a:lstStyle/>
        <a:p>
          <a:endParaRPr lang="en-GB"/>
        </a:p>
      </dgm:t>
    </dgm:pt>
    <dgm:pt modelId="{59546568-1492-42A0-AFF9-73DAD2EE8A54}" type="sibTrans" cxnId="{95D27561-1BC6-4C04-A0FA-DE71BF29A374}">
      <dgm:prSet/>
      <dgm:spPr/>
      <dgm:t>
        <a:bodyPr/>
        <a:lstStyle/>
        <a:p>
          <a:endParaRPr lang="en-GB"/>
        </a:p>
      </dgm:t>
    </dgm:pt>
    <dgm:pt modelId="{06720A40-3439-4092-A6CD-8AD00DF27483}" type="pres">
      <dgm:prSet presAssocID="{9AA128FF-B80E-42A8-902B-BE06B7AE6F11}" presName="theList" presStyleCnt="0">
        <dgm:presLayoutVars>
          <dgm:dir/>
          <dgm:animLvl val="lvl"/>
          <dgm:resizeHandles val="exact"/>
        </dgm:presLayoutVars>
      </dgm:prSet>
      <dgm:spPr/>
    </dgm:pt>
    <dgm:pt modelId="{890343BF-B066-4DBF-8005-FFAEE0AD8380}" type="pres">
      <dgm:prSet presAssocID="{6D51FB75-1FB2-4026-AB20-4E42BE7D5E7F}" presName="compNode" presStyleCnt="0"/>
      <dgm:spPr/>
    </dgm:pt>
    <dgm:pt modelId="{BB91E3D9-54B3-4282-9B0B-84B45A469106}" type="pres">
      <dgm:prSet presAssocID="{6D51FB75-1FB2-4026-AB20-4E42BE7D5E7F}" presName="noGeometry" presStyleCnt="0"/>
      <dgm:spPr/>
    </dgm:pt>
    <dgm:pt modelId="{351BF907-FC58-412B-92AD-79849F13A688}" type="pres">
      <dgm:prSet presAssocID="{6D51FB75-1FB2-4026-AB20-4E42BE7D5E7F}" presName="childTextVisible" presStyleLbl="bgAccFollowNode1" presStyleIdx="0" presStyleCnt="3">
        <dgm:presLayoutVars>
          <dgm:bulletEnabled val="1"/>
        </dgm:presLayoutVars>
      </dgm:prSet>
      <dgm:spPr/>
    </dgm:pt>
    <dgm:pt modelId="{DEABE1EB-C9FC-4B9C-931A-29786D438AF7}" type="pres">
      <dgm:prSet presAssocID="{6D51FB75-1FB2-4026-AB20-4E42BE7D5E7F}" presName="childTextHidden" presStyleLbl="bgAccFollowNode1" presStyleIdx="0" presStyleCnt="3"/>
      <dgm:spPr/>
    </dgm:pt>
    <dgm:pt modelId="{F66DC495-161A-4821-BCC3-703EB8600EB8}" type="pres">
      <dgm:prSet presAssocID="{6D51FB75-1FB2-4026-AB20-4E42BE7D5E7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04FEFE8-F9F1-4183-93A7-42D6FE98ED94}" type="pres">
      <dgm:prSet presAssocID="{6D51FB75-1FB2-4026-AB20-4E42BE7D5E7F}" presName="aSpace" presStyleCnt="0"/>
      <dgm:spPr/>
    </dgm:pt>
    <dgm:pt modelId="{725E2426-30F8-4C97-A91E-6FB1939389B8}" type="pres">
      <dgm:prSet presAssocID="{237DE63E-D4FE-42F5-9A2C-E802CBF3A006}" presName="compNode" presStyleCnt="0"/>
      <dgm:spPr/>
    </dgm:pt>
    <dgm:pt modelId="{D12CE18E-F0E2-4E6F-B8AD-8BC36C4430DE}" type="pres">
      <dgm:prSet presAssocID="{237DE63E-D4FE-42F5-9A2C-E802CBF3A006}" presName="noGeometry" presStyleCnt="0"/>
      <dgm:spPr/>
    </dgm:pt>
    <dgm:pt modelId="{44B90E95-F091-4239-B575-CA652DD18C1F}" type="pres">
      <dgm:prSet presAssocID="{237DE63E-D4FE-42F5-9A2C-E802CBF3A006}" presName="childTextVisible" presStyleLbl="bgAccFollowNode1" presStyleIdx="1" presStyleCnt="3">
        <dgm:presLayoutVars>
          <dgm:bulletEnabled val="1"/>
        </dgm:presLayoutVars>
      </dgm:prSet>
      <dgm:spPr/>
    </dgm:pt>
    <dgm:pt modelId="{F1F62FC0-2FE4-4676-95C3-5FBFA0CB6ADE}" type="pres">
      <dgm:prSet presAssocID="{237DE63E-D4FE-42F5-9A2C-E802CBF3A006}" presName="childTextHidden" presStyleLbl="bgAccFollowNode1" presStyleIdx="1" presStyleCnt="3"/>
      <dgm:spPr/>
    </dgm:pt>
    <dgm:pt modelId="{07EF5DC5-598A-4073-B7C5-BC52DD56EEDE}" type="pres">
      <dgm:prSet presAssocID="{237DE63E-D4FE-42F5-9A2C-E802CBF3A00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1DFF2A8-137E-4EF7-B22D-7F8F024667B0}" type="pres">
      <dgm:prSet presAssocID="{237DE63E-D4FE-42F5-9A2C-E802CBF3A006}" presName="aSpace" presStyleCnt="0"/>
      <dgm:spPr/>
    </dgm:pt>
    <dgm:pt modelId="{F76B617B-1A3D-4C27-9680-705619C91AE1}" type="pres">
      <dgm:prSet presAssocID="{C6758E84-DCD0-4088-820E-AAB7D5709F87}" presName="compNode" presStyleCnt="0"/>
      <dgm:spPr/>
    </dgm:pt>
    <dgm:pt modelId="{3E1BA1E3-366D-4E45-BECF-C981AAD3D7D4}" type="pres">
      <dgm:prSet presAssocID="{C6758E84-DCD0-4088-820E-AAB7D5709F87}" presName="noGeometry" presStyleCnt="0"/>
      <dgm:spPr/>
    </dgm:pt>
    <dgm:pt modelId="{B6BCCAE7-CDBA-42C0-9F9B-3A7CDDD39EDA}" type="pres">
      <dgm:prSet presAssocID="{C6758E84-DCD0-4088-820E-AAB7D5709F87}" presName="childTextVisible" presStyleLbl="bgAccFollowNode1" presStyleIdx="2" presStyleCnt="3" custLinFactNeighborX="-1884" custLinFactNeighborY="-601">
        <dgm:presLayoutVars>
          <dgm:bulletEnabled val="1"/>
        </dgm:presLayoutVars>
      </dgm:prSet>
      <dgm:spPr/>
    </dgm:pt>
    <dgm:pt modelId="{ABE1DB1E-76F3-442A-AD6B-A2C78EE96C3F}" type="pres">
      <dgm:prSet presAssocID="{C6758E84-DCD0-4088-820E-AAB7D5709F87}" presName="childTextHidden" presStyleLbl="bgAccFollowNode1" presStyleIdx="2" presStyleCnt="3"/>
      <dgm:spPr/>
    </dgm:pt>
    <dgm:pt modelId="{A084AC1F-3329-4CA3-9912-153283EB904B}" type="pres">
      <dgm:prSet presAssocID="{C6758E84-DCD0-4088-820E-AAB7D5709F8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51318F0A-894A-4CB2-A52D-487C56090190}" srcId="{237DE63E-D4FE-42F5-9A2C-E802CBF3A006}" destId="{BB284F25-6082-4C5E-8E03-E7256B3DF348}" srcOrd="0" destOrd="0" parTransId="{D1F43147-B950-4F18-8037-2C4EB0D9801D}" sibTransId="{527D2589-798E-49B7-AD74-36F1F8903240}"/>
    <dgm:cxn modelId="{2A08BF0D-5400-4D8F-9A8F-964FF71AFC3B}" type="presOf" srcId="{16E60F72-6686-4B18-A312-AB1B49AFBA26}" destId="{DEABE1EB-C9FC-4B9C-931A-29786D438AF7}" srcOrd="1" destOrd="0" presId="urn:microsoft.com/office/officeart/2005/8/layout/hProcess6"/>
    <dgm:cxn modelId="{01D52811-B172-4C4A-BA7A-1DBB37190F76}" srcId="{9AA128FF-B80E-42A8-902B-BE06B7AE6F11}" destId="{237DE63E-D4FE-42F5-9A2C-E802CBF3A006}" srcOrd="1" destOrd="0" parTransId="{86FE1E0D-F0EA-406D-B1FC-88C985DA271A}" sibTransId="{37B91BCD-1DB9-4A44-A916-603AA5C91464}"/>
    <dgm:cxn modelId="{EF6A7224-F222-47B1-B8CB-719A65299103}" type="presOf" srcId="{16E60F72-6686-4B18-A312-AB1B49AFBA26}" destId="{351BF907-FC58-412B-92AD-79849F13A688}" srcOrd="0" destOrd="0" presId="urn:microsoft.com/office/officeart/2005/8/layout/hProcess6"/>
    <dgm:cxn modelId="{E035045C-E80B-4B3E-A9F2-9D73E9AD17C8}" type="presOf" srcId="{9AA128FF-B80E-42A8-902B-BE06B7AE6F11}" destId="{06720A40-3439-4092-A6CD-8AD00DF27483}" srcOrd="0" destOrd="0" presId="urn:microsoft.com/office/officeart/2005/8/layout/hProcess6"/>
    <dgm:cxn modelId="{B11D475F-46B0-404C-B9DC-42B19D560AB2}" type="presOf" srcId="{BB284F25-6082-4C5E-8E03-E7256B3DF348}" destId="{F1F62FC0-2FE4-4676-95C3-5FBFA0CB6ADE}" srcOrd="1" destOrd="0" presId="urn:microsoft.com/office/officeart/2005/8/layout/hProcess6"/>
    <dgm:cxn modelId="{95D27561-1BC6-4C04-A0FA-DE71BF29A374}" srcId="{237DE63E-D4FE-42F5-9A2C-E802CBF3A006}" destId="{8372D8F4-C2C8-4466-A4F5-E8CD68CBED15}" srcOrd="2" destOrd="0" parTransId="{6904F49D-08FC-4283-9B04-569BA8AB0529}" sibTransId="{59546568-1492-42A0-AFF9-73DAD2EE8A54}"/>
    <dgm:cxn modelId="{222EC644-121F-4BA6-9DD3-80BA141A888F}" type="presOf" srcId="{237DE63E-D4FE-42F5-9A2C-E802CBF3A006}" destId="{07EF5DC5-598A-4073-B7C5-BC52DD56EEDE}" srcOrd="0" destOrd="0" presId="urn:microsoft.com/office/officeart/2005/8/layout/hProcess6"/>
    <dgm:cxn modelId="{754BF84A-75BD-4BAE-A8D2-1BA461BEEFA4}" type="presOf" srcId="{C6758E84-DCD0-4088-820E-AAB7D5709F87}" destId="{A084AC1F-3329-4CA3-9912-153283EB904B}" srcOrd="0" destOrd="0" presId="urn:microsoft.com/office/officeart/2005/8/layout/hProcess6"/>
    <dgm:cxn modelId="{FC76D44E-032F-4C03-B543-2740C4F400B9}" type="presOf" srcId="{8372D8F4-C2C8-4466-A4F5-E8CD68CBED15}" destId="{F1F62FC0-2FE4-4676-95C3-5FBFA0CB6ADE}" srcOrd="1" destOrd="2" presId="urn:microsoft.com/office/officeart/2005/8/layout/hProcess6"/>
    <dgm:cxn modelId="{62712553-1A4E-47CF-9AF0-F4FCE33EB2B0}" type="presOf" srcId="{05EA384E-48A6-45BE-9D54-D7A8E229C792}" destId="{F1F62FC0-2FE4-4676-95C3-5FBFA0CB6ADE}" srcOrd="1" destOrd="3" presId="urn:microsoft.com/office/officeart/2005/8/layout/hProcess6"/>
    <dgm:cxn modelId="{06B03898-C977-4401-8BC7-3D2C9DD7AA74}" srcId="{237DE63E-D4FE-42F5-9A2C-E802CBF3A006}" destId="{05EA384E-48A6-45BE-9D54-D7A8E229C792}" srcOrd="3" destOrd="0" parTransId="{48F3ACD9-06C3-45DF-B4D5-B1400A4E3938}" sibTransId="{5459CFE2-840C-4E33-A56E-4322855B1952}"/>
    <dgm:cxn modelId="{DD66AE9C-4029-4542-A38C-58DC05B7E6C5}" srcId="{9AA128FF-B80E-42A8-902B-BE06B7AE6F11}" destId="{6D51FB75-1FB2-4026-AB20-4E42BE7D5E7F}" srcOrd="0" destOrd="0" parTransId="{C1A9CE47-BE95-4BFE-8E51-1AD464965D5A}" sibTransId="{FFCBFB16-DAEE-48BF-91B8-10E8DAAB9BF8}"/>
    <dgm:cxn modelId="{A898099E-215A-4782-B3FB-7A469DE5D80B}" type="presOf" srcId="{C82AEC26-BB07-4A25-84D8-4886222C1938}" destId="{44B90E95-F091-4239-B575-CA652DD18C1F}" srcOrd="0" destOrd="1" presId="urn:microsoft.com/office/officeart/2005/8/layout/hProcess6"/>
    <dgm:cxn modelId="{3776CFAB-A957-4AED-B056-4F07D2A2A5CE}" srcId="{9AA128FF-B80E-42A8-902B-BE06B7AE6F11}" destId="{C6758E84-DCD0-4088-820E-AAB7D5709F87}" srcOrd="2" destOrd="0" parTransId="{084E7144-C8AA-4802-B905-81B56E49750D}" sibTransId="{96FD6D7F-9547-4A28-8A47-46FD07A34126}"/>
    <dgm:cxn modelId="{A8C04BB8-12CB-44FC-A2B4-3B929438F6BD}" type="presOf" srcId="{8372D8F4-C2C8-4466-A4F5-E8CD68CBED15}" destId="{44B90E95-F091-4239-B575-CA652DD18C1F}" srcOrd="0" destOrd="2" presId="urn:microsoft.com/office/officeart/2005/8/layout/hProcess6"/>
    <dgm:cxn modelId="{8F63B8BD-CB6B-42B6-BE28-2723480DC017}" type="presOf" srcId="{BB284F25-6082-4C5E-8E03-E7256B3DF348}" destId="{44B90E95-F091-4239-B575-CA652DD18C1F}" srcOrd="0" destOrd="0" presId="urn:microsoft.com/office/officeart/2005/8/layout/hProcess6"/>
    <dgm:cxn modelId="{6368A9C7-2BA0-451A-BA24-97EC9337E8C0}" srcId="{237DE63E-D4FE-42F5-9A2C-E802CBF3A006}" destId="{C82AEC26-BB07-4A25-84D8-4886222C1938}" srcOrd="1" destOrd="0" parTransId="{C7A49333-01D6-42D5-975B-46C1D439AF39}" sibTransId="{D4360BB9-C0DB-40BC-8362-52676D6034E8}"/>
    <dgm:cxn modelId="{6C2CD4D2-FF27-4169-A2B6-4EDBD28A100E}" type="presOf" srcId="{C82AEC26-BB07-4A25-84D8-4886222C1938}" destId="{F1F62FC0-2FE4-4676-95C3-5FBFA0CB6ADE}" srcOrd="1" destOrd="1" presId="urn:microsoft.com/office/officeart/2005/8/layout/hProcess6"/>
    <dgm:cxn modelId="{CB831EE7-5351-4EFB-9835-1DDCEC82A467}" srcId="{6D51FB75-1FB2-4026-AB20-4E42BE7D5E7F}" destId="{16E60F72-6686-4B18-A312-AB1B49AFBA26}" srcOrd="0" destOrd="0" parTransId="{F1A63F73-C8A9-42EC-8C4E-D527986E2289}" sibTransId="{07DC1135-D4B7-403A-8846-E94CB1BD86B9}"/>
    <dgm:cxn modelId="{6F22DAE7-AE91-41EE-8CDE-3DFD686159A4}" type="presOf" srcId="{05EA384E-48A6-45BE-9D54-D7A8E229C792}" destId="{44B90E95-F091-4239-B575-CA652DD18C1F}" srcOrd="0" destOrd="3" presId="urn:microsoft.com/office/officeart/2005/8/layout/hProcess6"/>
    <dgm:cxn modelId="{360B4DF5-E6C8-45EB-8B1D-A473C709DCE4}" type="presOf" srcId="{6D51FB75-1FB2-4026-AB20-4E42BE7D5E7F}" destId="{F66DC495-161A-4821-BCC3-703EB8600EB8}" srcOrd="0" destOrd="0" presId="urn:microsoft.com/office/officeart/2005/8/layout/hProcess6"/>
    <dgm:cxn modelId="{041198DD-1E5F-4222-A4EC-06E453B28035}" type="presParOf" srcId="{06720A40-3439-4092-A6CD-8AD00DF27483}" destId="{890343BF-B066-4DBF-8005-FFAEE0AD8380}" srcOrd="0" destOrd="0" presId="urn:microsoft.com/office/officeart/2005/8/layout/hProcess6"/>
    <dgm:cxn modelId="{32FF806B-169C-44D1-9415-9600779FCBD1}" type="presParOf" srcId="{890343BF-B066-4DBF-8005-FFAEE0AD8380}" destId="{BB91E3D9-54B3-4282-9B0B-84B45A469106}" srcOrd="0" destOrd="0" presId="urn:microsoft.com/office/officeart/2005/8/layout/hProcess6"/>
    <dgm:cxn modelId="{FA43815C-60BA-410A-8BFB-85CCC4A7A298}" type="presParOf" srcId="{890343BF-B066-4DBF-8005-FFAEE0AD8380}" destId="{351BF907-FC58-412B-92AD-79849F13A688}" srcOrd="1" destOrd="0" presId="urn:microsoft.com/office/officeart/2005/8/layout/hProcess6"/>
    <dgm:cxn modelId="{263045CE-BCB4-4ED9-9A1F-15A042AE4143}" type="presParOf" srcId="{890343BF-B066-4DBF-8005-FFAEE0AD8380}" destId="{DEABE1EB-C9FC-4B9C-931A-29786D438AF7}" srcOrd="2" destOrd="0" presId="urn:microsoft.com/office/officeart/2005/8/layout/hProcess6"/>
    <dgm:cxn modelId="{CD967FBE-19EA-49E9-ADB5-6144532F2A90}" type="presParOf" srcId="{890343BF-B066-4DBF-8005-FFAEE0AD8380}" destId="{F66DC495-161A-4821-BCC3-703EB8600EB8}" srcOrd="3" destOrd="0" presId="urn:microsoft.com/office/officeart/2005/8/layout/hProcess6"/>
    <dgm:cxn modelId="{E984270A-FE93-4055-802F-AFB1CC4AD9EF}" type="presParOf" srcId="{06720A40-3439-4092-A6CD-8AD00DF27483}" destId="{404FEFE8-F9F1-4183-93A7-42D6FE98ED94}" srcOrd="1" destOrd="0" presId="urn:microsoft.com/office/officeart/2005/8/layout/hProcess6"/>
    <dgm:cxn modelId="{151E3FFA-A0CA-49BB-84AA-D477324DCA3D}" type="presParOf" srcId="{06720A40-3439-4092-A6CD-8AD00DF27483}" destId="{725E2426-30F8-4C97-A91E-6FB1939389B8}" srcOrd="2" destOrd="0" presId="urn:microsoft.com/office/officeart/2005/8/layout/hProcess6"/>
    <dgm:cxn modelId="{ACB9C39C-00E2-48FF-8CF1-70E91148E456}" type="presParOf" srcId="{725E2426-30F8-4C97-A91E-6FB1939389B8}" destId="{D12CE18E-F0E2-4E6F-B8AD-8BC36C4430DE}" srcOrd="0" destOrd="0" presId="urn:microsoft.com/office/officeart/2005/8/layout/hProcess6"/>
    <dgm:cxn modelId="{7D438AE1-6055-4C7A-9654-EFE14CF934A9}" type="presParOf" srcId="{725E2426-30F8-4C97-A91E-6FB1939389B8}" destId="{44B90E95-F091-4239-B575-CA652DD18C1F}" srcOrd="1" destOrd="0" presId="urn:microsoft.com/office/officeart/2005/8/layout/hProcess6"/>
    <dgm:cxn modelId="{05FA46F9-CAFF-4F1F-8A68-E84A38DD7089}" type="presParOf" srcId="{725E2426-30F8-4C97-A91E-6FB1939389B8}" destId="{F1F62FC0-2FE4-4676-95C3-5FBFA0CB6ADE}" srcOrd="2" destOrd="0" presId="urn:microsoft.com/office/officeart/2005/8/layout/hProcess6"/>
    <dgm:cxn modelId="{5DF2CBE8-4BE8-49B7-9391-2403B3E6C2E4}" type="presParOf" srcId="{725E2426-30F8-4C97-A91E-6FB1939389B8}" destId="{07EF5DC5-598A-4073-B7C5-BC52DD56EEDE}" srcOrd="3" destOrd="0" presId="urn:microsoft.com/office/officeart/2005/8/layout/hProcess6"/>
    <dgm:cxn modelId="{58C6A520-AFDD-451F-9A69-39341BCC9D0B}" type="presParOf" srcId="{06720A40-3439-4092-A6CD-8AD00DF27483}" destId="{81DFF2A8-137E-4EF7-B22D-7F8F024667B0}" srcOrd="3" destOrd="0" presId="urn:microsoft.com/office/officeart/2005/8/layout/hProcess6"/>
    <dgm:cxn modelId="{EFCCE7C1-A61B-4F8A-A095-230A7FFC6001}" type="presParOf" srcId="{06720A40-3439-4092-A6CD-8AD00DF27483}" destId="{F76B617B-1A3D-4C27-9680-705619C91AE1}" srcOrd="4" destOrd="0" presId="urn:microsoft.com/office/officeart/2005/8/layout/hProcess6"/>
    <dgm:cxn modelId="{B2143FC6-2D12-41FF-8547-926627AC87E2}" type="presParOf" srcId="{F76B617B-1A3D-4C27-9680-705619C91AE1}" destId="{3E1BA1E3-366D-4E45-BECF-C981AAD3D7D4}" srcOrd="0" destOrd="0" presId="urn:microsoft.com/office/officeart/2005/8/layout/hProcess6"/>
    <dgm:cxn modelId="{C73746C7-F7EF-44E7-923F-08E769BAEA8E}" type="presParOf" srcId="{F76B617B-1A3D-4C27-9680-705619C91AE1}" destId="{B6BCCAE7-CDBA-42C0-9F9B-3A7CDDD39EDA}" srcOrd="1" destOrd="0" presId="urn:microsoft.com/office/officeart/2005/8/layout/hProcess6"/>
    <dgm:cxn modelId="{BEEAD368-B858-41F2-B361-3CCE5441D766}" type="presParOf" srcId="{F76B617B-1A3D-4C27-9680-705619C91AE1}" destId="{ABE1DB1E-76F3-442A-AD6B-A2C78EE96C3F}" srcOrd="2" destOrd="0" presId="urn:microsoft.com/office/officeart/2005/8/layout/hProcess6"/>
    <dgm:cxn modelId="{387406CD-4669-4C66-9C64-5114E4FFF2E0}" type="presParOf" srcId="{F76B617B-1A3D-4C27-9680-705619C91AE1}" destId="{A084AC1F-3329-4CA3-9912-153283EB904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19F435-B722-4212-9D91-E4E55D08793D}" type="doc">
      <dgm:prSet loTypeId="urn:microsoft.com/office/officeart/2005/8/layout/chart3" loCatId="relationship" qsTypeId="urn:microsoft.com/office/officeart/2005/8/quickstyle/simple2" qsCatId="simple" csTypeId="urn:microsoft.com/office/officeart/2005/8/colors/accent1_2" csCatId="accent1" phldr="1"/>
      <dgm:spPr/>
    </dgm:pt>
    <dgm:pt modelId="{B8817419-2A04-4580-B3DC-4F46E68C8F5F}">
      <dgm:prSet phldrT="[Text]"/>
      <dgm:spPr/>
      <dgm:t>
        <a:bodyPr/>
        <a:lstStyle/>
        <a:p>
          <a:r>
            <a:rPr lang="sl-SI" dirty="0"/>
            <a:t>Lay public</a:t>
          </a:r>
          <a:endParaRPr lang="en-GB" dirty="0"/>
        </a:p>
      </dgm:t>
    </dgm:pt>
    <dgm:pt modelId="{DC696530-8ABE-4FE0-B87D-439CB113833C}" type="parTrans" cxnId="{BBD5982B-9BA9-472A-9255-D37DB5A4DD12}">
      <dgm:prSet/>
      <dgm:spPr/>
      <dgm:t>
        <a:bodyPr/>
        <a:lstStyle/>
        <a:p>
          <a:endParaRPr lang="en-GB"/>
        </a:p>
      </dgm:t>
    </dgm:pt>
    <dgm:pt modelId="{28D3BDF6-3730-4E93-B705-E712FA0D1656}" type="sibTrans" cxnId="{BBD5982B-9BA9-472A-9255-D37DB5A4DD12}">
      <dgm:prSet/>
      <dgm:spPr/>
      <dgm:t>
        <a:bodyPr/>
        <a:lstStyle/>
        <a:p>
          <a:endParaRPr lang="en-GB"/>
        </a:p>
      </dgm:t>
    </dgm:pt>
    <dgm:pt modelId="{B63CD07E-5D0B-4A71-AA27-3297761A1574}">
      <dgm:prSet phldrT="[Text]"/>
      <dgm:spPr/>
      <dgm:t>
        <a:bodyPr/>
        <a:lstStyle/>
        <a:p>
          <a:r>
            <a:rPr lang="sl-SI" dirty="0"/>
            <a:t>Media</a:t>
          </a:r>
          <a:endParaRPr lang="en-GB" dirty="0"/>
        </a:p>
      </dgm:t>
    </dgm:pt>
    <dgm:pt modelId="{B4050FC4-71B8-4ACF-B431-F48334DB2503}" type="parTrans" cxnId="{52218F03-9CD6-4C98-9056-CAE4E8639316}">
      <dgm:prSet/>
      <dgm:spPr/>
      <dgm:t>
        <a:bodyPr/>
        <a:lstStyle/>
        <a:p>
          <a:endParaRPr lang="en-GB"/>
        </a:p>
      </dgm:t>
    </dgm:pt>
    <dgm:pt modelId="{9384FF58-F3DE-45A0-B0D6-8CE03A0F93CF}" type="sibTrans" cxnId="{52218F03-9CD6-4C98-9056-CAE4E8639316}">
      <dgm:prSet/>
      <dgm:spPr/>
      <dgm:t>
        <a:bodyPr/>
        <a:lstStyle/>
        <a:p>
          <a:endParaRPr lang="en-GB"/>
        </a:p>
      </dgm:t>
    </dgm:pt>
    <dgm:pt modelId="{0A7CF827-6067-4213-9D89-6BBC3391710A}">
      <dgm:prSet phldrT="[Text]" phldr="1"/>
      <dgm:spPr/>
      <dgm:t>
        <a:bodyPr/>
        <a:lstStyle/>
        <a:p>
          <a:endParaRPr lang="en-GB"/>
        </a:p>
      </dgm:t>
    </dgm:pt>
    <dgm:pt modelId="{72392799-1436-4760-BD19-66252603FE7B}" type="parTrans" cxnId="{BDD252CE-A8A8-4B07-A1E3-065DA2C35992}">
      <dgm:prSet/>
      <dgm:spPr/>
      <dgm:t>
        <a:bodyPr/>
        <a:lstStyle/>
        <a:p>
          <a:endParaRPr lang="en-GB"/>
        </a:p>
      </dgm:t>
    </dgm:pt>
    <dgm:pt modelId="{2A99D74A-54F9-4BE7-A79E-70D775CBC073}" type="sibTrans" cxnId="{BDD252CE-A8A8-4B07-A1E3-065DA2C35992}">
      <dgm:prSet/>
      <dgm:spPr/>
      <dgm:t>
        <a:bodyPr/>
        <a:lstStyle/>
        <a:p>
          <a:endParaRPr lang="en-GB"/>
        </a:p>
      </dgm:t>
    </dgm:pt>
    <dgm:pt modelId="{8BF58C09-E630-4C42-99E5-D2B7D9C9698E}">
      <dgm:prSet phldrT="[Text]"/>
      <dgm:spPr/>
      <dgm:t>
        <a:bodyPr/>
        <a:lstStyle/>
        <a:p>
          <a:r>
            <a:rPr lang="sl-SI" dirty="0"/>
            <a:t>Peers</a:t>
          </a:r>
          <a:endParaRPr lang="en-GB" dirty="0"/>
        </a:p>
      </dgm:t>
    </dgm:pt>
    <dgm:pt modelId="{99CA2139-1713-4946-987F-18E78BEF98AC}" type="parTrans" cxnId="{16E23D18-5667-4FF9-9BF6-24876BF38525}">
      <dgm:prSet/>
      <dgm:spPr/>
      <dgm:t>
        <a:bodyPr/>
        <a:lstStyle/>
        <a:p>
          <a:endParaRPr lang="en-GB"/>
        </a:p>
      </dgm:t>
    </dgm:pt>
    <dgm:pt modelId="{7B0731F6-1E78-4A97-8837-A789DDD08808}" type="sibTrans" cxnId="{16E23D18-5667-4FF9-9BF6-24876BF38525}">
      <dgm:prSet/>
      <dgm:spPr/>
      <dgm:t>
        <a:bodyPr/>
        <a:lstStyle/>
        <a:p>
          <a:endParaRPr lang="en-GB"/>
        </a:p>
      </dgm:t>
    </dgm:pt>
    <dgm:pt modelId="{04874CC9-F18C-435D-BFAB-5F19A8022098}">
      <dgm:prSet phldrT="[Text]"/>
      <dgm:spPr/>
      <dgm:t>
        <a:bodyPr/>
        <a:lstStyle/>
        <a:p>
          <a:r>
            <a:rPr lang="sl-SI" dirty="0"/>
            <a:t>Regulators</a:t>
          </a:r>
          <a:endParaRPr lang="en-GB" dirty="0"/>
        </a:p>
      </dgm:t>
    </dgm:pt>
    <dgm:pt modelId="{93FE0AB8-CA92-4915-A166-2EEBD572ECE5}" type="parTrans" cxnId="{6CF7AD68-64BB-42E1-A7D2-3BDD2F21DEB7}">
      <dgm:prSet/>
      <dgm:spPr/>
      <dgm:t>
        <a:bodyPr/>
        <a:lstStyle/>
        <a:p>
          <a:endParaRPr lang="en-GB"/>
        </a:p>
      </dgm:t>
    </dgm:pt>
    <dgm:pt modelId="{6E70CA83-9F20-4327-9F90-4E0B801D477C}" type="sibTrans" cxnId="{6CF7AD68-64BB-42E1-A7D2-3BDD2F21DEB7}">
      <dgm:prSet/>
      <dgm:spPr/>
      <dgm:t>
        <a:bodyPr/>
        <a:lstStyle/>
        <a:p>
          <a:endParaRPr lang="en-GB"/>
        </a:p>
      </dgm:t>
    </dgm:pt>
    <dgm:pt modelId="{04A8FAC6-2123-4091-862E-7CAAA342C5E9}">
      <dgm:prSet phldrT="[Text]"/>
      <dgm:spPr/>
      <dgm:t>
        <a:bodyPr/>
        <a:lstStyle/>
        <a:p>
          <a:r>
            <a:rPr lang="sl-SI" dirty="0"/>
            <a:t>Financers</a:t>
          </a:r>
          <a:endParaRPr lang="en-GB" dirty="0"/>
        </a:p>
      </dgm:t>
    </dgm:pt>
    <dgm:pt modelId="{5D94A0A1-76E8-401D-8D7F-CBF67E367001}" type="parTrans" cxnId="{7214D6F1-8976-4B97-BBAC-EAE6ADC138B7}">
      <dgm:prSet/>
      <dgm:spPr/>
      <dgm:t>
        <a:bodyPr/>
        <a:lstStyle/>
        <a:p>
          <a:endParaRPr lang="en-GB"/>
        </a:p>
      </dgm:t>
    </dgm:pt>
    <dgm:pt modelId="{0A1A2C5E-88ED-42FB-953F-11B568B5432E}" type="sibTrans" cxnId="{7214D6F1-8976-4B97-BBAC-EAE6ADC138B7}">
      <dgm:prSet/>
      <dgm:spPr/>
      <dgm:t>
        <a:bodyPr/>
        <a:lstStyle/>
        <a:p>
          <a:endParaRPr lang="en-GB"/>
        </a:p>
      </dgm:t>
    </dgm:pt>
    <dgm:pt modelId="{9090BE3A-E90C-4B4D-8284-CCED8FEE686C}">
      <dgm:prSet phldrT="[Text]"/>
      <dgm:spPr/>
      <dgm:t>
        <a:bodyPr/>
        <a:lstStyle/>
        <a:p>
          <a:r>
            <a:rPr lang="sl-SI" dirty="0"/>
            <a:t>International (EU, global)</a:t>
          </a:r>
          <a:endParaRPr lang="en-GB" dirty="0"/>
        </a:p>
      </dgm:t>
    </dgm:pt>
    <dgm:pt modelId="{2095F730-4590-44B9-BFAC-2E901B18E0B3}" type="parTrans" cxnId="{E58BED30-393B-46A2-A61E-191D469C25B7}">
      <dgm:prSet/>
      <dgm:spPr/>
      <dgm:t>
        <a:bodyPr/>
        <a:lstStyle/>
        <a:p>
          <a:endParaRPr lang="en-GB"/>
        </a:p>
      </dgm:t>
    </dgm:pt>
    <dgm:pt modelId="{144A8540-08D2-4F7E-B049-4B52AF97F70B}" type="sibTrans" cxnId="{E58BED30-393B-46A2-A61E-191D469C25B7}">
      <dgm:prSet/>
      <dgm:spPr/>
      <dgm:t>
        <a:bodyPr/>
        <a:lstStyle/>
        <a:p>
          <a:endParaRPr lang="en-GB"/>
        </a:p>
      </dgm:t>
    </dgm:pt>
    <dgm:pt modelId="{0C775DA5-C34C-4CE8-8753-47ECA30BAD90}">
      <dgm:prSet phldrT="[Text]"/>
      <dgm:spPr/>
      <dgm:t>
        <a:bodyPr/>
        <a:lstStyle/>
        <a:p>
          <a:r>
            <a:rPr lang="sl-SI" dirty="0"/>
            <a:t>Local community</a:t>
          </a:r>
          <a:endParaRPr lang="en-GB" dirty="0"/>
        </a:p>
      </dgm:t>
    </dgm:pt>
    <dgm:pt modelId="{82B17B92-4219-446C-A67E-A382569538CA}" type="parTrans" cxnId="{65CDC9AD-F3E6-4C95-B524-9A947D92A70B}">
      <dgm:prSet/>
      <dgm:spPr/>
      <dgm:t>
        <a:bodyPr/>
        <a:lstStyle/>
        <a:p>
          <a:endParaRPr lang="en-GB"/>
        </a:p>
      </dgm:t>
    </dgm:pt>
    <dgm:pt modelId="{C28E2BFD-0E7C-4788-8A31-23B76EEC14CC}" type="sibTrans" cxnId="{65CDC9AD-F3E6-4C95-B524-9A947D92A70B}">
      <dgm:prSet/>
      <dgm:spPr/>
      <dgm:t>
        <a:bodyPr/>
        <a:lstStyle/>
        <a:p>
          <a:endParaRPr lang="en-GB"/>
        </a:p>
      </dgm:t>
    </dgm:pt>
    <dgm:pt modelId="{755CFD68-EE97-448B-8D7A-BAE8944AFD10}" type="pres">
      <dgm:prSet presAssocID="{B319F435-B722-4212-9D91-E4E55D08793D}" presName="compositeShape" presStyleCnt="0">
        <dgm:presLayoutVars>
          <dgm:chMax val="7"/>
          <dgm:dir/>
          <dgm:resizeHandles val="exact"/>
        </dgm:presLayoutVars>
      </dgm:prSet>
      <dgm:spPr/>
    </dgm:pt>
    <dgm:pt modelId="{5C1146AB-7504-4CC6-9F1C-39D65884C1E7}" type="pres">
      <dgm:prSet presAssocID="{B319F435-B722-4212-9D91-E4E55D08793D}" presName="wedge1" presStyleLbl="node1" presStyleIdx="0" presStyleCnt="7" custLinFactNeighborX="780"/>
      <dgm:spPr/>
    </dgm:pt>
    <dgm:pt modelId="{780ECA51-C83C-4F2E-A195-738533955353}" type="pres">
      <dgm:prSet presAssocID="{B319F435-B722-4212-9D91-E4E55D08793D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2790A786-5230-462E-89B7-319ACDE977C3}" type="pres">
      <dgm:prSet presAssocID="{B319F435-B722-4212-9D91-E4E55D08793D}" presName="wedge2" presStyleLbl="node1" presStyleIdx="1" presStyleCnt="7"/>
      <dgm:spPr/>
    </dgm:pt>
    <dgm:pt modelId="{E3023A36-207E-4129-8DEA-C9CBB7713B50}" type="pres">
      <dgm:prSet presAssocID="{B319F435-B722-4212-9D91-E4E55D08793D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EAC4A776-CC8F-4044-9A34-954C93BFFA94}" type="pres">
      <dgm:prSet presAssocID="{B319F435-B722-4212-9D91-E4E55D08793D}" presName="wedge3" presStyleLbl="node1" presStyleIdx="2" presStyleCnt="7"/>
      <dgm:spPr/>
    </dgm:pt>
    <dgm:pt modelId="{5812FFD2-748D-4215-82B9-E4C966A7D467}" type="pres">
      <dgm:prSet presAssocID="{B319F435-B722-4212-9D91-E4E55D08793D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E722940-B5CC-45AF-B47E-364C5FF000E6}" type="pres">
      <dgm:prSet presAssocID="{B319F435-B722-4212-9D91-E4E55D08793D}" presName="wedge4" presStyleLbl="node1" presStyleIdx="3" presStyleCnt="7"/>
      <dgm:spPr/>
    </dgm:pt>
    <dgm:pt modelId="{DE4D9DCC-00CF-4A7F-B0B9-62C3990547C1}" type="pres">
      <dgm:prSet presAssocID="{B319F435-B722-4212-9D91-E4E55D08793D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F88202F4-8E85-417C-B459-F56D24C08B81}" type="pres">
      <dgm:prSet presAssocID="{B319F435-B722-4212-9D91-E4E55D08793D}" presName="wedge5" presStyleLbl="node1" presStyleIdx="4" presStyleCnt="7"/>
      <dgm:spPr/>
    </dgm:pt>
    <dgm:pt modelId="{26B1B0F6-0D9D-4212-A405-1D1244DBDA1A}" type="pres">
      <dgm:prSet presAssocID="{B319F435-B722-4212-9D91-E4E55D08793D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A4B38963-6DFF-488D-9417-BC0DE84A3441}" type="pres">
      <dgm:prSet presAssocID="{B319F435-B722-4212-9D91-E4E55D08793D}" presName="wedge6" presStyleLbl="node1" presStyleIdx="5" presStyleCnt="7"/>
      <dgm:spPr/>
    </dgm:pt>
    <dgm:pt modelId="{29543753-A6CE-4025-AD21-B7AA392BC94C}" type="pres">
      <dgm:prSet presAssocID="{B319F435-B722-4212-9D91-E4E55D08793D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7CD467E0-E842-4AC5-8968-B50A42AAA588}" type="pres">
      <dgm:prSet presAssocID="{B319F435-B722-4212-9D91-E4E55D08793D}" presName="wedge7" presStyleLbl="node1" presStyleIdx="6" presStyleCnt="7" custLinFactNeighborX="766" custLinFactNeighborY="-1380"/>
      <dgm:spPr/>
    </dgm:pt>
    <dgm:pt modelId="{EF38DCC9-8AEE-4626-AB3B-EA7F9D8125C2}" type="pres">
      <dgm:prSet presAssocID="{B319F435-B722-4212-9D91-E4E55D08793D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2218F03-9CD6-4C98-9056-CAE4E8639316}" srcId="{B319F435-B722-4212-9D91-E4E55D08793D}" destId="{B63CD07E-5D0B-4A71-AA27-3297761A1574}" srcOrd="6" destOrd="0" parTransId="{B4050FC4-71B8-4ACF-B431-F48334DB2503}" sibTransId="{9384FF58-F3DE-45A0-B0D6-8CE03A0F93CF}"/>
    <dgm:cxn modelId="{22311E0A-A669-468B-B1D8-7C1A73CDCEDE}" type="presOf" srcId="{04874CC9-F18C-435D-BFAB-5F19A8022098}" destId="{5812FFD2-748D-4215-82B9-E4C966A7D467}" srcOrd="1" destOrd="0" presId="urn:microsoft.com/office/officeart/2005/8/layout/chart3"/>
    <dgm:cxn modelId="{16E23D18-5667-4FF9-9BF6-24876BF38525}" srcId="{B319F435-B722-4212-9D91-E4E55D08793D}" destId="{8BF58C09-E630-4C42-99E5-D2B7D9C9698E}" srcOrd="1" destOrd="0" parTransId="{99CA2139-1713-4946-987F-18E78BEF98AC}" sibTransId="{7B0731F6-1E78-4A97-8837-A789DDD08808}"/>
    <dgm:cxn modelId="{0D1CBD2A-7F18-42BC-9379-FD3470FBE01E}" type="presOf" srcId="{B319F435-B722-4212-9D91-E4E55D08793D}" destId="{755CFD68-EE97-448B-8D7A-BAE8944AFD10}" srcOrd="0" destOrd="0" presId="urn:microsoft.com/office/officeart/2005/8/layout/chart3"/>
    <dgm:cxn modelId="{BBD5982B-9BA9-472A-9255-D37DB5A4DD12}" srcId="{B319F435-B722-4212-9D91-E4E55D08793D}" destId="{B8817419-2A04-4580-B3DC-4F46E68C8F5F}" srcOrd="0" destOrd="0" parTransId="{DC696530-8ABE-4FE0-B87D-439CB113833C}" sibTransId="{28D3BDF6-3730-4E93-B705-E712FA0D1656}"/>
    <dgm:cxn modelId="{E58BED30-393B-46A2-A61E-191D469C25B7}" srcId="{B319F435-B722-4212-9D91-E4E55D08793D}" destId="{9090BE3A-E90C-4B4D-8284-CCED8FEE686C}" srcOrd="4" destOrd="0" parTransId="{2095F730-4590-44B9-BFAC-2E901B18E0B3}" sibTransId="{144A8540-08D2-4F7E-B049-4B52AF97F70B}"/>
    <dgm:cxn modelId="{41FF4841-6AD7-450D-9257-A7DEE60B481D}" type="presOf" srcId="{B8817419-2A04-4580-B3DC-4F46E68C8F5F}" destId="{5C1146AB-7504-4CC6-9F1C-39D65884C1E7}" srcOrd="0" destOrd="0" presId="urn:microsoft.com/office/officeart/2005/8/layout/chart3"/>
    <dgm:cxn modelId="{71DAEE42-39DB-432D-B690-31CBB8EAB0BA}" type="presOf" srcId="{0C775DA5-C34C-4CE8-8753-47ECA30BAD90}" destId="{A4B38963-6DFF-488D-9417-BC0DE84A3441}" srcOrd="0" destOrd="0" presId="urn:microsoft.com/office/officeart/2005/8/layout/chart3"/>
    <dgm:cxn modelId="{6CF7AD68-64BB-42E1-A7D2-3BDD2F21DEB7}" srcId="{B319F435-B722-4212-9D91-E4E55D08793D}" destId="{04874CC9-F18C-435D-BFAB-5F19A8022098}" srcOrd="2" destOrd="0" parTransId="{93FE0AB8-CA92-4915-A166-2EEBD572ECE5}" sibTransId="{6E70CA83-9F20-4327-9F90-4E0B801D477C}"/>
    <dgm:cxn modelId="{306E384D-0DD4-4855-B6BE-0DBFA70C0B76}" type="presOf" srcId="{04874CC9-F18C-435D-BFAB-5F19A8022098}" destId="{EAC4A776-CC8F-4044-9A34-954C93BFFA94}" srcOrd="0" destOrd="0" presId="urn:microsoft.com/office/officeart/2005/8/layout/chart3"/>
    <dgm:cxn modelId="{51BD3D4E-0A6D-4439-8D86-1F65E174ACB4}" type="presOf" srcId="{04A8FAC6-2123-4091-862E-7CAAA342C5E9}" destId="{DE4D9DCC-00CF-4A7F-B0B9-62C3990547C1}" srcOrd="1" destOrd="0" presId="urn:microsoft.com/office/officeart/2005/8/layout/chart3"/>
    <dgm:cxn modelId="{1FACA470-C7C9-41EC-90AF-74073380C3CA}" type="presOf" srcId="{B63CD07E-5D0B-4A71-AA27-3297761A1574}" destId="{EF38DCC9-8AEE-4626-AB3B-EA7F9D8125C2}" srcOrd="1" destOrd="0" presId="urn:microsoft.com/office/officeart/2005/8/layout/chart3"/>
    <dgm:cxn modelId="{86192A53-3C68-4B18-8975-B12140B6C1F4}" type="presOf" srcId="{9090BE3A-E90C-4B4D-8284-CCED8FEE686C}" destId="{26B1B0F6-0D9D-4212-A405-1D1244DBDA1A}" srcOrd="1" destOrd="0" presId="urn:microsoft.com/office/officeart/2005/8/layout/chart3"/>
    <dgm:cxn modelId="{D477F074-06A4-47AE-BD7D-F6822E9D0E52}" type="presOf" srcId="{9090BE3A-E90C-4B4D-8284-CCED8FEE686C}" destId="{F88202F4-8E85-417C-B459-F56D24C08B81}" srcOrd="0" destOrd="0" presId="urn:microsoft.com/office/officeart/2005/8/layout/chart3"/>
    <dgm:cxn modelId="{65CDC9AD-F3E6-4C95-B524-9A947D92A70B}" srcId="{B319F435-B722-4212-9D91-E4E55D08793D}" destId="{0C775DA5-C34C-4CE8-8753-47ECA30BAD90}" srcOrd="5" destOrd="0" parTransId="{82B17B92-4219-446C-A67E-A382569538CA}" sibTransId="{C28E2BFD-0E7C-4788-8A31-23B76EEC14CC}"/>
    <dgm:cxn modelId="{E12DD7AD-84E8-400F-A994-22CD2A30A1F9}" type="presOf" srcId="{B63CD07E-5D0B-4A71-AA27-3297761A1574}" destId="{7CD467E0-E842-4AC5-8968-B50A42AAA588}" srcOrd="0" destOrd="0" presId="urn:microsoft.com/office/officeart/2005/8/layout/chart3"/>
    <dgm:cxn modelId="{60AE2DC4-AFC1-4C09-8190-A92A38D29630}" type="presOf" srcId="{0C775DA5-C34C-4CE8-8753-47ECA30BAD90}" destId="{29543753-A6CE-4025-AD21-B7AA392BC94C}" srcOrd="1" destOrd="0" presId="urn:microsoft.com/office/officeart/2005/8/layout/chart3"/>
    <dgm:cxn modelId="{BDD252CE-A8A8-4B07-A1E3-065DA2C35992}" srcId="{B319F435-B722-4212-9D91-E4E55D08793D}" destId="{0A7CF827-6067-4213-9D89-6BBC3391710A}" srcOrd="7" destOrd="0" parTransId="{72392799-1436-4760-BD19-66252603FE7B}" sibTransId="{2A99D74A-54F9-4BE7-A79E-70D775CBC073}"/>
    <dgm:cxn modelId="{051F30D3-F3B5-437E-8E52-BDC7AB9347D6}" type="presOf" srcId="{04A8FAC6-2123-4091-862E-7CAAA342C5E9}" destId="{7E722940-B5CC-45AF-B47E-364C5FF000E6}" srcOrd="0" destOrd="0" presId="urn:microsoft.com/office/officeart/2005/8/layout/chart3"/>
    <dgm:cxn modelId="{2D26C2D3-BC18-49E5-B714-74ED8DFDEF51}" type="presOf" srcId="{8BF58C09-E630-4C42-99E5-D2B7D9C9698E}" destId="{E3023A36-207E-4129-8DEA-C9CBB7713B50}" srcOrd="1" destOrd="0" presId="urn:microsoft.com/office/officeart/2005/8/layout/chart3"/>
    <dgm:cxn modelId="{FEA960EF-B28E-46FB-B386-91894066B79B}" type="presOf" srcId="{8BF58C09-E630-4C42-99E5-D2B7D9C9698E}" destId="{2790A786-5230-462E-89B7-319ACDE977C3}" srcOrd="0" destOrd="0" presId="urn:microsoft.com/office/officeart/2005/8/layout/chart3"/>
    <dgm:cxn modelId="{7214D6F1-8976-4B97-BBAC-EAE6ADC138B7}" srcId="{B319F435-B722-4212-9D91-E4E55D08793D}" destId="{04A8FAC6-2123-4091-862E-7CAAA342C5E9}" srcOrd="3" destOrd="0" parTransId="{5D94A0A1-76E8-401D-8D7F-CBF67E367001}" sibTransId="{0A1A2C5E-88ED-42FB-953F-11B568B5432E}"/>
    <dgm:cxn modelId="{7FCFC7F5-5192-4E77-96AD-1848C6556C3F}" type="presOf" srcId="{B8817419-2A04-4580-B3DC-4F46E68C8F5F}" destId="{780ECA51-C83C-4F2E-A195-738533955353}" srcOrd="1" destOrd="0" presId="urn:microsoft.com/office/officeart/2005/8/layout/chart3"/>
    <dgm:cxn modelId="{442827EF-19FB-4B0B-A2B6-D5C12CB7BF7D}" type="presParOf" srcId="{755CFD68-EE97-448B-8D7A-BAE8944AFD10}" destId="{5C1146AB-7504-4CC6-9F1C-39D65884C1E7}" srcOrd="0" destOrd="0" presId="urn:microsoft.com/office/officeart/2005/8/layout/chart3"/>
    <dgm:cxn modelId="{59A36229-7D6F-42F4-947D-52CD832848AF}" type="presParOf" srcId="{755CFD68-EE97-448B-8D7A-BAE8944AFD10}" destId="{780ECA51-C83C-4F2E-A195-738533955353}" srcOrd="1" destOrd="0" presId="urn:microsoft.com/office/officeart/2005/8/layout/chart3"/>
    <dgm:cxn modelId="{1EB7A5C3-DF66-47DF-9C11-8C6EEBA569B8}" type="presParOf" srcId="{755CFD68-EE97-448B-8D7A-BAE8944AFD10}" destId="{2790A786-5230-462E-89B7-319ACDE977C3}" srcOrd="2" destOrd="0" presId="urn:microsoft.com/office/officeart/2005/8/layout/chart3"/>
    <dgm:cxn modelId="{292D9EBA-03ED-43E4-BFE4-91E71ED360E0}" type="presParOf" srcId="{755CFD68-EE97-448B-8D7A-BAE8944AFD10}" destId="{E3023A36-207E-4129-8DEA-C9CBB7713B50}" srcOrd="3" destOrd="0" presId="urn:microsoft.com/office/officeart/2005/8/layout/chart3"/>
    <dgm:cxn modelId="{51F770F9-F3C6-49DA-B484-AF9CF2622DB3}" type="presParOf" srcId="{755CFD68-EE97-448B-8D7A-BAE8944AFD10}" destId="{EAC4A776-CC8F-4044-9A34-954C93BFFA94}" srcOrd="4" destOrd="0" presId="urn:microsoft.com/office/officeart/2005/8/layout/chart3"/>
    <dgm:cxn modelId="{ADDC378B-27ED-4097-9591-0CC83504F76C}" type="presParOf" srcId="{755CFD68-EE97-448B-8D7A-BAE8944AFD10}" destId="{5812FFD2-748D-4215-82B9-E4C966A7D467}" srcOrd="5" destOrd="0" presId="urn:microsoft.com/office/officeart/2005/8/layout/chart3"/>
    <dgm:cxn modelId="{9ED22085-C090-41E4-BED1-9546BE41AE7E}" type="presParOf" srcId="{755CFD68-EE97-448B-8D7A-BAE8944AFD10}" destId="{7E722940-B5CC-45AF-B47E-364C5FF000E6}" srcOrd="6" destOrd="0" presId="urn:microsoft.com/office/officeart/2005/8/layout/chart3"/>
    <dgm:cxn modelId="{ED226236-8AD8-4AE3-8267-DF9D2CBA8E14}" type="presParOf" srcId="{755CFD68-EE97-448B-8D7A-BAE8944AFD10}" destId="{DE4D9DCC-00CF-4A7F-B0B9-62C3990547C1}" srcOrd="7" destOrd="0" presId="urn:microsoft.com/office/officeart/2005/8/layout/chart3"/>
    <dgm:cxn modelId="{AD8BDD36-A73A-41CB-AC28-539CFDFC31D6}" type="presParOf" srcId="{755CFD68-EE97-448B-8D7A-BAE8944AFD10}" destId="{F88202F4-8E85-417C-B459-F56D24C08B81}" srcOrd="8" destOrd="0" presId="urn:microsoft.com/office/officeart/2005/8/layout/chart3"/>
    <dgm:cxn modelId="{D10A93F2-FC3B-44CC-859B-65C52C7D936F}" type="presParOf" srcId="{755CFD68-EE97-448B-8D7A-BAE8944AFD10}" destId="{26B1B0F6-0D9D-4212-A405-1D1244DBDA1A}" srcOrd="9" destOrd="0" presId="urn:microsoft.com/office/officeart/2005/8/layout/chart3"/>
    <dgm:cxn modelId="{C95452ED-3FA9-4CFB-9C62-B26B6ECAE275}" type="presParOf" srcId="{755CFD68-EE97-448B-8D7A-BAE8944AFD10}" destId="{A4B38963-6DFF-488D-9417-BC0DE84A3441}" srcOrd="10" destOrd="0" presId="urn:microsoft.com/office/officeart/2005/8/layout/chart3"/>
    <dgm:cxn modelId="{AB7C87C3-49C0-4F94-A011-460A34AD0251}" type="presParOf" srcId="{755CFD68-EE97-448B-8D7A-BAE8944AFD10}" destId="{29543753-A6CE-4025-AD21-B7AA392BC94C}" srcOrd="11" destOrd="0" presId="urn:microsoft.com/office/officeart/2005/8/layout/chart3"/>
    <dgm:cxn modelId="{75FC2233-64FA-42FA-A79E-A2FD100B727F}" type="presParOf" srcId="{755CFD68-EE97-448B-8D7A-BAE8944AFD10}" destId="{7CD467E0-E842-4AC5-8968-B50A42AAA588}" srcOrd="12" destOrd="0" presId="urn:microsoft.com/office/officeart/2005/8/layout/chart3"/>
    <dgm:cxn modelId="{A39F24E4-0BCC-43C1-AD35-CE3B3A71C31F}" type="presParOf" srcId="{755CFD68-EE97-448B-8D7A-BAE8944AFD10}" destId="{EF38DCC9-8AEE-4626-AB3B-EA7F9D8125C2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A128FF-B80E-42A8-902B-BE06B7AE6F11}" type="doc">
      <dgm:prSet loTypeId="urn:microsoft.com/office/officeart/2005/8/layout/hProcess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51FB75-1FB2-4026-AB20-4E42BE7D5E7F}">
      <dgm:prSet phldrT="[Text]"/>
      <dgm:spPr/>
      <dgm:t>
        <a:bodyPr/>
        <a:lstStyle/>
        <a:p>
          <a:r>
            <a:rPr lang="en-GB" dirty="0"/>
            <a:t>Corporate</a:t>
          </a:r>
          <a:r>
            <a:rPr lang="sl-SI" dirty="0"/>
            <a:t> / </a:t>
          </a:r>
          <a:r>
            <a:rPr lang="sl-SI" dirty="0" err="1"/>
            <a:t>Institutional</a:t>
          </a:r>
          <a:r>
            <a:rPr lang="sl-SI" dirty="0"/>
            <a:t> </a:t>
          </a:r>
          <a:r>
            <a:rPr lang="en-GB" dirty="0"/>
            <a:t> </a:t>
          </a:r>
        </a:p>
      </dgm:t>
    </dgm:pt>
    <dgm:pt modelId="{C1A9CE47-BE95-4BFE-8E51-1AD464965D5A}" type="parTrans" cxnId="{DD66AE9C-4029-4542-A38C-58DC05B7E6C5}">
      <dgm:prSet/>
      <dgm:spPr/>
      <dgm:t>
        <a:bodyPr/>
        <a:lstStyle/>
        <a:p>
          <a:endParaRPr lang="en-GB"/>
        </a:p>
      </dgm:t>
    </dgm:pt>
    <dgm:pt modelId="{FFCBFB16-DAEE-48BF-91B8-10E8DAAB9BF8}" type="sibTrans" cxnId="{DD66AE9C-4029-4542-A38C-58DC05B7E6C5}">
      <dgm:prSet/>
      <dgm:spPr/>
      <dgm:t>
        <a:bodyPr/>
        <a:lstStyle/>
        <a:p>
          <a:endParaRPr lang="en-GB"/>
        </a:p>
      </dgm:t>
    </dgm:pt>
    <dgm:pt modelId="{16E60F72-6686-4B18-A312-AB1B49AFBA26}">
      <dgm:prSet phldrT="[Text]"/>
      <dgm:spPr/>
      <dgm:t>
        <a:bodyPr/>
        <a:lstStyle/>
        <a:p>
          <a:endParaRPr lang="en-GB" dirty="0"/>
        </a:p>
      </dgm:t>
    </dgm:pt>
    <dgm:pt modelId="{F1A63F73-C8A9-42EC-8C4E-D527986E2289}" type="parTrans" cxnId="{CB831EE7-5351-4EFB-9835-1DDCEC82A467}">
      <dgm:prSet/>
      <dgm:spPr/>
      <dgm:t>
        <a:bodyPr/>
        <a:lstStyle/>
        <a:p>
          <a:endParaRPr lang="en-GB"/>
        </a:p>
      </dgm:t>
    </dgm:pt>
    <dgm:pt modelId="{07DC1135-D4B7-403A-8846-E94CB1BD86B9}" type="sibTrans" cxnId="{CB831EE7-5351-4EFB-9835-1DDCEC82A467}">
      <dgm:prSet/>
      <dgm:spPr/>
      <dgm:t>
        <a:bodyPr/>
        <a:lstStyle/>
        <a:p>
          <a:endParaRPr lang="en-GB"/>
        </a:p>
      </dgm:t>
    </dgm:pt>
    <dgm:pt modelId="{237DE63E-D4FE-42F5-9A2C-E802CBF3A006}">
      <dgm:prSet phldrT="[Text]"/>
      <dgm:spPr/>
      <dgm:t>
        <a:bodyPr/>
        <a:lstStyle/>
        <a:p>
          <a:r>
            <a:rPr lang="en-GB" dirty="0"/>
            <a:t>Projects </a:t>
          </a:r>
        </a:p>
      </dgm:t>
    </dgm:pt>
    <dgm:pt modelId="{86FE1E0D-F0EA-406D-B1FC-88C985DA271A}" type="parTrans" cxnId="{01D52811-B172-4C4A-BA7A-1DBB37190F76}">
      <dgm:prSet/>
      <dgm:spPr/>
      <dgm:t>
        <a:bodyPr/>
        <a:lstStyle/>
        <a:p>
          <a:endParaRPr lang="en-GB"/>
        </a:p>
      </dgm:t>
    </dgm:pt>
    <dgm:pt modelId="{37B91BCD-1DB9-4A44-A916-603AA5C91464}" type="sibTrans" cxnId="{01D52811-B172-4C4A-BA7A-1DBB37190F76}">
      <dgm:prSet/>
      <dgm:spPr/>
      <dgm:t>
        <a:bodyPr/>
        <a:lstStyle/>
        <a:p>
          <a:endParaRPr lang="en-GB"/>
        </a:p>
      </dgm:t>
    </dgm:pt>
    <dgm:pt modelId="{BB284F25-6082-4C5E-8E03-E7256B3DF348}">
      <dgm:prSet phldrT="[Text]"/>
      <dgm:spPr/>
      <dgm:t>
        <a:bodyPr/>
        <a:lstStyle/>
        <a:p>
          <a:endParaRPr lang="en-GB" dirty="0"/>
        </a:p>
      </dgm:t>
    </dgm:pt>
    <dgm:pt modelId="{D1F43147-B950-4F18-8037-2C4EB0D9801D}" type="parTrans" cxnId="{51318F0A-894A-4CB2-A52D-487C56090190}">
      <dgm:prSet/>
      <dgm:spPr/>
      <dgm:t>
        <a:bodyPr/>
        <a:lstStyle/>
        <a:p>
          <a:endParaRPr lang="en-GB"/>
        </a:p>
      </dgm:t>
    </dgm:pt>
    <dgm:pt modelId="{527D2589-798E-49B7-AD74-36F1F8903240}" type="sibTrans" cxnId="{51318F0A-894A-4CB2-A52D-487C56090190}">
      <dgm:prSet/>
      <dgm:spPr/>
      <dgm:t>
        <a:bodyPr/>
        <a:lstStyle/>
        <a:p>
          <a:endParaRPr lang="en-GB"/>
        </a:p>
      </dgm:t>
    </dgm:pt>
    <dgm:pt modelId="{C6758E84-DCD0-4088-820E-AAB7D5709F87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Issue</a:t>
          </a:r>
        </a:p>
      </dgm:t>
    </dgm:pt>
    <dgm:pt modelId="{084E7144-C8AA-4802-B905-81B56E49750D}" type="parTrans" cxnId="{3776CFAB-A957-4AED-B056-4F07D2A2A5CE}">
      <dgm:prSet/>
      <dgm:spPr/>
      <dgm:t>
        <a:bodyPr/>
        <a:lstStyle/>
        <a:p>
          <a:endParaRPr lang="en-GB"/>
        </a:p>
      </dgm:t>
    </dgm:pt>
    <dgm:pt modelId="{96FD6D7F-9547-4A28-8A47-46FD07A34126}" type="sibTrans" cxnId="{3776CFAB-A957-4AED-B056-4F07D2A2A5CE}">
      <dgm:prSet/>
      <dgm:spPr/>
      <dgm:t>
        <a:bodyPr/>
        <a:lstStyle/>
        <a:p>
          <a:endParaRPr lang="en-GB"/>
        </a:p>
      </dgm:t>
    </dgm:pt>
    <dgm:pt modelId="{01B49647-5157-4876-BE47-260C1DD8828D}">
      <dgm:prSet phldrT="[Text]"/>
      <dgm:spPr/>
      <dgm:t>
        <a:bodyPr/>
        <a:lstStyle/>
        <a:p>
          <a:r>
            <a:rPr lang="sl-SI" dirty="0"/>
            <a:t>Ad hoc</a:t>
          </a:r>
          <a:endParaRPr lang="en-GB" dirty="0"/>
        </a:p>
      </dgm:t>
    </dgm:pt>
    <dgm:pt modelId="{6ED62BA1-544E-4747-83A3-D3234081B5F2}" type="parTrans" cxnId="{EA86074B-D822-4CED-8887-8A994DA34567}">
      <dgm:prSet/>
      <dgm:spPr/>
      <dgm:t>
        <a:bodyPr/>
        <a:lstStyle/>
        <a:p>
          <a:endParaRPr lang="en-GB"/>
        </a:p>
      </dgm:t>
    </dgm:pt>
    <dgm:pt modelId="{F6E41311-EFA1-44F2-8028-F3D592070992}" type="sibTrans" cxnId="{EA86074B-D822-4CED-8887-8A994DA34567}">
      <dgm:prSet/>
      <dgm:spPr/>
      <dgm:t>
        <a:bodyPr/>
        <a:lstStyle/>
        <a:p>
          <a:endParaRPr lang="en-GB"/>
        </a:p>
      </dgm:t>
    </dgm:pt>
    <dgm:pt modelId="{31455753-3B5F-4120-817B-AE182725869F}">
      <dgm:prSet phldrT="[Text]"/>
      <dgm:spPr/>
      <dgm:t>
        <a:bodyPr/>
        <a:lstStyle/>
        <a:p>
          <a:r>
            <a:rPr lang="sl-SI" dirty="0"/>
            <a:t>Crisis</a:t>
          </a:r>
          <a:endParaRPr lang="en-GB" dirty="0"/>
        </a:p>
      </dgm:t>
    </dgm:pt>
    <dgm:pt modelId="{CD135F5E-3CC8-4B71-9627-F5ECB9F2F145}" type="parTrans" cxnId="{93A779E3-E7DD-4A7E-B828-BB63CB42C7AA}">
      <dgm:prSet/>
      <dgm:spPr/>
      <dgm:t>
        <a:bodyPr/>
        <a:lstStyle/>
        <a:p>
          <a:endParaRPr lang="en-GB"/>
        </a:p>
      </dgm:t>
    </dgm:pt>
    <dgm:pt modelId="{EB618762-17F1-4678-8E78-3417FD7798F5}" type="sibTrans" cxnId="{93A779E3-E7DD-4A7E-B828-BB63CB42C7AA}">
      <dgm:prSet/>
      <dgm:spPr/>
      <dgm:t>
        <a:bodyPr/>
        <a:lstStyle/>
        <a:p>
          <a:endParaRPr lang="en-GB"/>
        </a:p>
      </dgm:t>
    </dgm:pt>
    <dgm:pt modelId="{05EA384E-48A6-45BE-9D54-D7A8E229C792}">
      <dgm:prSet phldrT="[Text]"/>
      <dgm:spPr/>
      <dgm:t>
        <a:bodyPr/>
        <a:lstStyle/>
        <a:p>
          <a:endParaRPr lang="en-GB" dirty="0"/>
        </a:p>
      </dgm:t>
    </dgm:pt>
    <dgm:pt modelId="{48F3ACD9-06C3-45DF-B4D5-B1400A4E3938}" type="parTrans" cxnId="{06B03898-C977-4401-8BC7-3D2C9DD7AA74}">
      <dgm:prSet/>
      <dgm:spPr/>
      <dgm:t>
        <a:bodyPr/>
        <a:lstStyle/>
        <a:p>
          <a:endParaRPr lang="en-GB"/>
        </a:p>
      </dgm:t>
    </dgm:pt>
    <dgm:pt modelId="{5459CFE2-840C-4E33-A56E-4322855B1952}" type="sibTrans" cxnId="{06B03898-C977-4401-8BC7-3D2C9DD7AA74}">
      <dgm:prSet/>
      <dgm:spPr/>
      <dgm:t>
        <a:bodyPr/>
        <a:lstStyle/>
        <a:p>
          <a:endParaRPr lang="en-GB"/>
        </a:p>
      </dgm:t>
    </dgm:pt>
    <dgm:pt modelId="{FE680EF1-F454-4C94-965A-085627BD9145}">
      <dgm:prSet phldrT="[Text]"/>
      <dgm:spPr/>
      <dgm:t>
        <a:bodyPr/>
        <a:lstStyle/>
        <a:p>
          <a:r>
            <a:rPr lang="sl-SI" dirty="0"/>
            <a:t>Awards</a:t>
          </a:r>
          <a:endParaRPr lang="en-GB" dirty="0"/>
        </a:p>
      </dgm:t>
    </dgm:pt>
    <dgm:pt modelId="{BDD8B446-6261-420A-90D4-A6A6AFE6AA5B}" type="parTrans" cxnId="{226E0A38-0E32-4729-8724-594F2DD112EE}">
      <dgm:prSet/>
      <dgm:spPr/>
      <dgm:t>
        <a:bodyPr/>
        <a:lstStyle/>
        <a:p>
          <a:endParaRPr lang="en-GB"/>
        </a:p>
      </dgm:t>
    </dgm:pt>
    <dgm:pt modelId="{580019B5-CE39-4420-90D1-4EE66BE31032}" type="sibTrans" cxnId="{226E0A38-0E32-4729-8724-594F2DD112EE}">
      <dgm:prSet/>
      <dgm:spPr/>
      <dgm:t>
        <a:bodyPr/>
        <a:lstStyle/>
        <a:p>
          <a:endParaRPr lang="en-GB"/>
        </a:p>
      </dgm:t>
    </dgm:pt>
    <dgm:pt modelId="{06720A40-3439-4092-A6CD-8AD00DF27483}" type="pres">
      <dgm:prSet presAssocID="{9AA128FF-B80E-42A8-902B-BE06B7AE6F11}" presName="theList" presStyleCnt="0">
        <dgm:presLayoutVars>
          <dgm:dir/>
          <dgm:animLvl val="lvl"/>
          <dgm:resizeHandles val="exact"/>
        </dgm:presLayoutVars>
      </dgm:prSet>
      <dgm:spPr/>
    </dgm:pt>
    <dgm:pt modelId="{890343BF-B066-4DBF-8005-FFAEE0AD8380}" type="pres">
      <dgm:prSet presAssocID="{6D51FB75-1FB2-4026-AB20-4E42BE7D5E7F}" presName="compNode" presStyleCnt="0"/>
      <dgm:spPr/>
    </dgm:pt>
    <dgm:pt modelId="{BB91E3D9-54B3-4282-9B0B-84B45A469106}" type="pres">
      <dgm:prSet presAssocID="{6D51FB75-1FB2-4026-AB20-4E42BE7D5E7F}" presName="noGeometry" presStyleCnt="0"/>
      <dgm:spPr/>
    </dgm:pt>
    <dgm:pt modelId="{351BF907-FC58-412B-92AD-79849F13A688}" type="pres">
      <dgm:prSet presAssocID="{6D51FB75-1FB2-4026-AB20-4E42BE7D5E7F}" presName="childTextVisible" presStyleLbl="bgAccFollowNode1" presStyleIdx="0" presStyleCnt="3">
        <dgm:presLayoutVars>
          <dgm:bulletEnabled val="1"/>
        </dgm:presLayoutVars>
      </dgm:prSet>
      <dgm:spPr/>
    </dgm:pt>
    <dgm:pt modelId="{DEABE1EB-C9FC-4B9C-931A-29786D438AF7}" type="pres">
      <dgm:prSet presAssocID="{6D51FB75-1FB2-4026-AB20-4E42BE7D5E7F}" presName="childTextHidden" presStyleLbl="bgAccFollowNode1" presStyleIdx="0" presStyleCnt="3"/>
      <dgm:spPr/>
    </dgm:pt>
    <dgm:pt modelId="{F66DC495-161A-4821-BCC3-703EB8600EB8}" type="pres">
      <dgm:prSet presAssocID="{6D51FB75-1FB2-4026-AB20-4E42BE7D5E7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04FEFE8-F9F1-4183-93A7-42D6FE98ED94}" type="pres">
      <dgm:prSet presAssocID="{6D51FB75-1FB2-4026-AB20-4E42BE7D5E7F}" presName="aSpace" presStyleCnt="0"/>
      <dgm:spPr/>
    </dgm:pt>
    <dgm:pt modelId="{725E2426-30F8-4C97-A91E-6FB1939389B8}" type="pres">
      <dgm:prSet presAssocID="{237DE63E-D4FE-42F5-9A2C-E802CBF3A006}" presName="compNode" presStyleCnt="0"/>
      <dgm:spPr/>
    </dgm:pt>
    <dgm:pt modelId="{D12CE18E-F0E2-4E6F-B8AD-8BC36C4430DE}" type="pres">
      <dgm:prSet presAssocID="{237DE63E-D4FE-42F5-9A2C-E802CBF3A006}" presName="noGeometry" presStyleCnt="0"/>
      <dgm:spPr/>
    </dgm:pt>
    <dgm:pt modelId="{44B90E95-F091-4239-B575-CA652DD18C1F}" type="pres">
      <dgm:prSet presAssocID="{237DE63E-D4FE-42F5-9A2C-E802CBF3A006}" presName="childTextVisible" presStyleLbl="bgAccFollowNode1" presStyleIdx="1" presStyleCnt="3">
        <dgm:presLayoutVars>
          <dgm:bulletEnabled val="1"/>
        </dgm:presLayoutVars>
      </dgm:prSet>
      <dgm:spPr/>
    </dgm:pt>
    <dgm:pt modelId="{F1F62FC0-2FE4-4676-95C3-5FBFA0CB6ADE}" type="pres">
      <dgm:prSet presAssocID="{237DE63E-D4FE-42F5-9A2C-E802CBF3A006}" presName="childTextHidden" presStyleLbl="bgAccFollowNode1" presStyleIdx="1" presStyleCnt="3"/>
      <dgm:spPr/>
    </dgm:pt>
    <dgm:pt modelId="{07EF5DC5-598A-4073-B7C5-BC52DD56EEDE}" type="pres">
      <dgm:prSet presAssocID="{237DE63E-D4FE-42F5-9A2C-E802CBF3A00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1DFF2A8-137E-4EF7-B22D-7F8F024667B0}" type="pres">
      <dgm:prSet presAssocID="{237DE63E-D4FE-42F5-9A2C-E802CBF3A006}" presName="aSpace" presStyleCnt="0"/>
      <dgm:spPr/>
    </dgm:pt>
    <dgm:pt modelId="{F76B617B-1A3D-4C27-9680-705619C91AE1}" type="pres">
      <dgm:prSet presAssocID="{C6758E84-DCD0-4088-820E-AAB7D5709F87}" presName="compNode" presStyleCnt="0"/>
      <dgm:spPr/>
    </dgm:pt>
    <dgm:pt modelId="{3E1BA1E3-366D-4E45-BECF-C981AAD3D7D4}" type="pres">
      <dgm:prSet presAssocID="{C6758E84-DCD0-4088-820E-AAB7D5709F87}" presName="noGeometry" presStyleCnt="0"/>
      <dgm:spPr/>
    </dgm:pt>
    <dgm:pt modelId="{B6BCCAE7-CDBA-42C0-9F9B-3A7CDDD39EDA}" type="pres">
      <dgm:prSet presAssocID="{C6758E84-DCD0-4088-820E-AAB7D5709F87}" presName="childTextVisible" presStyleLbl="bgAccFollowNode1" presStyleIdx="2" presStyleCnt="3">
        <dgm:presLayoutVars>
          <dgm:bulletEnabled val="1"/>
        </dgm:presLayoutVars>
      </dgm:prSet>
      <dgm:spPr/>
    </dgm:pt>
    <dgm:pt modelId="{ABE1DB1E-76F3-442A-AD6B-A2C78EE96C3F}" type="pres">
      <dgm:prSet presAssocID="{C6758E84-DCD0-4088-820E-AAB7D5709F87}" presName="childTextHidden" presStyleLbl="bgAccFollowNode1" presStyleIdx="2" presStyleCnt="3"/>
      <dgm:spPr/>
    </dgm:pt>
    <dgm:pt modelId="{A084AC1F-3329-4CA3-9912-153283EB904B}" type="pres">
      <dgm:prSet presAssocID="{C6758E84-DCD0-4088-820E-AAB7D5709F8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E1608706-F1F8-4BF5-ACE5-06DAC9B1C332}" type="presOf" srcId="{C6758E84-DCD0-4088-820E-AAB7D5709F87}" destId="{A084AC1F-3329-4CA3-9912-153283EB904B}" srcOrd="0" destOrd="0" presId="urn:microsoft.com/office/officeart/2005/8/layout/hProcess6"/>
    <dgm:cxn modelId="{51318F0A-894A-4CB2-A52D-487C56090190}" srcId="{237DE63E-D4FE-42F5-9A2C-E802CBF3A006}" destId="{BB284F25-6082-4C5E-8E03-E7256B3DF348}" srcOrd="0" destOrd="0" parTransId="{D1F43147-B950-4F18-8037-2C4EB0D9801D}" sibTransId="{527D2589-798E-49B7-AD74-36F1F8903240}"/>
    <dgm:cxn modelId="{01D52811-B172-4C4A-BA7A-1DBB37190F76}" srcId="{9AA128FF-B80E-42A8-902B-BE06B7AE6F11}" destId="{237DE63E-D4FE-42F5-9A2C-E802CBF3A006}" srcOrd="1" destOrd="0" parTransId="{86FE1E0D-F0EA-406D-B1FC-88C985DA271A}" sibTransId="{37B91BCD-1DB9-4A44-A916-603AA5C91464}"/>
    <dgm:cxn modelId="{4BDB712F-03C7-43C8-9FA4-09504F5536D3}" type="presOf" srcId="{05EA384E-48A6-45BE-9D54-D7A8E229C792}" destId="{44B90E95-F091-4239-B575-CA652DD18C1F}" srcOrd="0" destOrd="1" presId="urn:microsoft.com/office/officeart/2005/8/layout/hProcess6"/>
    <dgm:cxn modelId="{901F3537-1087-4696-BD4E-827DC68EC1B2}" type="presOf" srcId="{FE680EF1-F454-4C94-965A-085627BD9145}" destId="{B6BCCAE7-CDBA-42C0-9F9B-3A7CDDD39EDA}" srcOrd="0" destOrd="2" presId="urn:microsoft.com/office/officeart/2005/8/layout/hProcess6"/>
    <dgm:cxn modelId="{226E0A38-0E32-4729-8724-594F2DD112EE}" srcId="{C6758E84-DCD0-4088-820E-AAB7D5709F87}" destId="{FE680EF1-F454-4C94-965A-085627BD9145}" srcOrd="2" destOrd="0" parTransId="{BDD8B446-6261-420A-90D4-A6A6AFE6AA5B}" sibTransId="{580019B5-CE39-4420-90D1-4EE66BE31032}"/>
    <dgm:cxn modelId="{77CBC046-60C6-4C45-9805-634D37678FAA}" type="presOf" srcId="{6D51FB75-1FB2-4026-AB20-4E42BE7D5E7F}" destId="{F66DC495-161A-4821-BCC3-703EB8600EB8}" srcOrd="0" destOrd="0" presId="urn:microsoft.com/office/officeart/2005/8/layout/hProcess6"/>
    <dgm:cxn modelId="{1E9A6268-CB0E-45FF-8DEA-270D906F5114}" type="presOf" srcId="{237DE63E-D4FE-42F5-9A2C-E802CBF3A006}" destId="{07EF5DC5-598A-4073-B7C5-BC52DD56EEDE}" srcOrd="0" destOrd="0" presId="urn:microsoft.com/office/officeart/2005/8/layout/hProcess6"/>
    <dgm:cxn modelId="{EA86074B-D822-4CED-8887-8A994DA34567}" srcId="{C6758E84-DCD0-4088-820E-AAB7D5709F87}" destId="{01B49647-5157-4876-BE47-260C1DD8828D}" srcOrd="0" destOrd="0" parTransId="{6ED62BA1-544E-4747-83A3-D3234081B5F2}" sibTransId="{F6E41311-EFA1-44F2-8028-F3D592070992}"/>
    <dgm:cxn modelId="{4D9BDB4B-4F9D-4382-AEDA-1BC9B4353EB2}" type="presOf" srcId="{9AA128FF-B80E-42A8-902B-BE06B7AE6F11}" destId="{06720A40-3439-4092-A6CD-8AD00DF27483}" srcOrd="0" destOrd="0" presId="urn:microsoft.com/office/officeart/2005/8/layout/hProcess6"/>
    <dgm:cxn modelId="{6C0AAC4D-FA53-4E38-8744-790BE1B85A83}" type="presOf" srcId="{31455753-3B5F-4120-817B-AE182725869F}" destId="{ABE1DB1E-76F3-442A-AD6B-A2C78EE96C3F}" srcOrd="1" destOrd="1" presId="urn:microsoft.com/office/officeart/2005/8/layout/hProcess6"/>
    <dgm:cxn modelId="{FDFCB74E-5449-404E-9224-BF929038161E}" type="presOf" srcId="{16E60F72-6686-4B18-A312-AB1B49AFBA26}" destId="{DEABE1EB-C9FC-4B9C-931A-29786D438AF7}" srcOrd="1" destOrd="0" presId="urn:microsoft.com/office/officeart/2005/8/layout/hProcess6"/>
    <dgm:cxn modelId="{CB83DD6F-F7BC-4A78-9587-A1224E0FD2A7}" type="presOf" srcId="{FE680EF1-F454-4C94-965A-085627BD9145}" destId="{ABE1DB1E-76F3-442A-AD6B-A2C78EE96C3F}" srcOrd="1" destOrd="2" presId="urn:microsoft.com/office/officeart/2005/8/layout/hProcess6"/>
    <dgm:cxn modelId="{06B03898-C977-4401-8BC7-3D2C9DD7AA74}" srcId="{237DE63E-D4FE-42F5-9A2C-E802CBF3A006}" destId="{05EA384E-48A6-45BE-9D54-D7A8E229C792}" srcOrd="1" destOrd="0" parTransId="{48F3ACD9-06C3-45DF-B4D5-B1400A4E3938}" sibTransId="{5459CFE2-840C-4E33-A56E-4322855B1952}"/>
    <dgm:cxn modelId="{77858598-CA8E-4808-8A6C-48D4C69E046D}" type="presOf" srcId="{BB284F25-6082-4C5E-8E03-E7256B3DF348}" destId="{44B90E95-F091-4239-B575-CA652DD18C1F}" srcOrd="0" destOrd="0" presId="urn:microsoft.com/office/officeart/2005/8/layout/hProcess6"/>
    <dgm:cxn modelId="{DD66AE9C-4029-4542-A38C-58DC05B7E6C5}" srcId="{9AA128FF-B80E-42A8-902B-BE06B7AE6F11}" destId="{6D51FB75-1FB2-4026-AB20-4E42BE7D5E7F}" srcOrd="0" destOrd="0" parTransId="{C1A9CE47-BE95-4BFE-8E51-1AD464965D5A}" sibTransId="{FFCBFB16-DAEE-48BF-91B8-10E8DAAB9BF8}"/>
    <dgm:cxn modelId="{3776CFAB-A957-4AED-B056-4F07D2A2A5CE}" srcId="{9AA128FF-B80E-42A8-902B-BE06B7AE6F11}" destId="{C6758E84-DCD0-4088-820E-AAB7D5709F87}" srcOrd="2" destOrd="0" parTransId="{084E7144-C8AA-4802-B905-81B56E49750D}" sibTransId="{96FD6D7F-9547-4A28-8A47-46FD07A34126}"/>
    <dgm:cxn modelId="{975E9CB3-C130-4EA9-8504-34149D1CAFAD}" type="presOf" srcId="{16E60F72-6686-4B18-A312-AB1B49AFBA26}" destId="{351BF907-FC58-412B-92AD-79849F13A688}" srcOrd="0" destOrd="0" presId="urn:microsoft.com/office/officeart/2005/8/layout/hProcess6"/>
    <dgm:cxn modelId="{B56ECDB4-A3CB-4EA3-A55F-3DD1D1141D49}" type="presOf" srcId="{BB284F25-6082-4C5E-8E03-E7256B3DF348}" destId="{F1F62FC0-2FE4-4676-95C3-5FBFA0CB6ADE}" srcOrd="1" destOrd="0" presId="urn:microsoft.com/office/officeart/2005/8/layout/hProcess6"/>
    <dgm:cxn modelId="{279743C4-2C08-4DF8-B9EA-6F9F8CF869CD}" type="presOf" srcId="{01B49647-5157-4876-BE47-260C1DD8828D}" destId="{B6BCCAE7-CDBA-42C0-9F9B-3A7CDDD39EDA}" srcOrd="0" destOrd="0" presId="urn:microsoft.com/office/officeart/2005/8/layout/hProcess6"/>
    <dgm:cxn modelId="{F2E4E6CA-A094-4C25-91E7-1D82A1702F42}" type="presOf" srcId="{05EA384E-48A6-45BE-9D54-D7A8E229C792}" destId="{F1F62FC0-2FE4-4676-95C3-5FBFA0CB6ADE}" srcOrd="1" destOrd="1" presId="urn:microsoft.com/office/officeart/2005/8/layout/hProcess6"/>
    <dgm:cxn modelId="{5F27C2CD-E26F-4EB1-AE2F-0C5C059149D5}" type="presOf" srcId="{31455753-3B5F-4120-817B-AE182725869F}" destId="{B6BCCAE7-CDBA-42C0-9F9B-3A7CDDD39EDA}" srcOrd="0" destOrd="1" presId="urn:microsoft.com/office/officeart/2005/8/layout/hProcess6"/>
    <dgm:cxn modelId="{93A779E3-E7DD-4A7E-B828-BB63CB42C7AA}" srcId="{C6758E84-DCD0-4088-820E-AAB7D5709F87}" destId="{31455753-3B5F-4120-817B-AE182725869F}" srcOrd="1" destOrd="0" parTransId="{CD135F5E-3CC8-4B71-9627-F5ECB9F2F145}" sibTransId="{EB618762-17F1-4678-8E78-3417FD7798F5}"/>
    <dgm:cxn modelId="{CB831EE7-5351-4EFB-9835-1DDCEC82A467}" srcId="{6D51FB75-1FB2-4026-AB20-4E42BE7D5E7F}" destId="{16E60F72-6686-4B18-A312-AB1B49AFBA26}" srcOrd="0" destOrd="0" parTransId="{F1A63F73-C8A9-42EC-8C4E-D527986E2289}" sibTransId="{07DC1135-D4B7-403A-8846-E94CB1BD86B9}"/>
    <dgm:cxn modelId="{DD085BEC-68AE-4C0E-B4B9-F376EA02E6B6}" type="presOf" srcId="{01B49647-5157-4876-BE47-260C1DD8828D}" destId="{ABE1DB1E-76F3-442A-AD6B-A2C78EE96C3F}" srcOrd="1" destOrd="0" presId="urn:microsoft.com/office/officeart/2005/8/layout/hProcess6"/>
    <dgm:cxn modelId="{62923191-C7CC-49F0-9EF8-8C2496F0FB79}" type="presParOf" srcId="{06720A40-3439-4092-A6CD-8AD00DF27483}" destId="{890343BF-B066-4DBF-8005-FFAEE0AD8380}" srcOrd="0" destOrd="0" presId="urn:microsoft.com/office/officeart/2005/8/layout/hProcess6"/>
    <dgm:cxn modelId="{4C008709-8AC4-4FAD-8F17-8F4D4904C44A}" type="presParOf" srcId="{890343BF-B066-4DBF-8005-FFAEE0AD8380}" destId="{BB91E3D9-54B3-4282-9B0B-84B45A469106}" srcOrd="0" destOrd="0" presId="urn:microsoft.com/office/officeart/2005/8/layout/hProcess6"/>
    <dgm:cxn modelId="{F78FD9D5-9607-4C01-97E5-F38A56C852BB}" type="presParOf" srcId="{890343BF-B066-4DBF-8005-FFAEE0AD8380}" destId="{351BF907-FC58-412B-92AD-79849F13A688}" srcOrd="1" destOrd="0" presId="urn:microsoft.com/office/officeart/2005/8/layout/hProcess6"/>
    <dgm:cxn modelId="{03561163-AFD9-458F-9B84-429128C2FB80}" type="presParOf" srcId="{890343BF-B066-4DBF-8005-FFAEE0AD8380}" destId="{DEABE1EB-C9FC-4B9C-931A-29786D438AF7}" srcOrd="2" destOrd="0" presId="urn:microsoft.com/office/officeart/2005/8/layout/hProcess6"/>
    <dgm:cxn modelId="{AD854775-8EF6-43C1-A87A-A4628EEBB878}" type="presParOf" srcId="{890343BF-B066-4DBF-8005-FFAEE0AD8380}" destId="{F66DC495-161A-4821-BCC3-703EB8600EB8}" srcOrd="3" destOrd="0" presId="urn:microsoft.com/office/officeart/2005/8/layout/hProcess6"/>
    <dgm:cxn modelId="{F0E33C8B-6045-4ED0-BEC8-9F4FDECF7506}" type="presParOf" srcId="{06720A40-3439-4092-A6CD-8AD00DF27483}" destId="{404FEFE8-F9F1-4183-93A7-42D6FE98ED94}" srcOrd="1" destOrd="0" presId="urn:microsoft.com/office/officeart/2005/8/layout/hProcess6"/>
    <dgm:cxn modelId="{CC32C6E1-9CEF-43FA-9DEB-5A054F31B0AB}" type="presParOf" srcId="{06720A40-3439-4092-A6CD-8AD00DF27483}" destId="{725E2426-30F8-4C97-A91E-6FB1939389B8}" srcOrd="2" destOrd="0" presId="urn:microsoft.com/office/officeart/2005/8/layout/hProcess6"/>
    <dgm:cxn modelId="{32BA02B9-743C-4644-87B8-5105CC09560B}" type="presParOf" srcId="{725E2426-30F8-4C97-A91E-6FB1939389B8}" destId="{D12CE18E-F0E2-4E6F-B8AD-8BC36C4430DE}" srcOrd="0" destOrd="0" presId="urn:microsoft.com/office/officeart/2005/8/layout/hProcess6"/>
    <dgm:cxn modelId="{E4EBAB25-3FA8-4760-BEAD-D1D0377F4A20}" type="presParOf" srcId="{725E2426-30F8-4C97-A91E-6FB1939389B8}" destId="{44B90E95-F091-4239-B575-CA652DD18C1F}" srcOrd="1" destOrd="0" presId="urn:microsoft.com/office/officeart/2005/8/layout/hProcess6"/>
    <dgm:cxn modelId="{FA4CC09D-F3B5-404C-9F9C-D33EC051ACD5}" type="presParOf" srcId="{725E2426-30F8-4C97-A91E-6FB1939389B8}" destId="{F1F62FC0-2FE4-4676-95C3-5FBFA0CB6ADE}" srcOrd="2" destOrd="0" presId="urn:microsoft.com/office/officeart/2005/8/layout/hProcess6"/>
    <dgm:cxn modelId="{66DED0EA-5560-4BBF-A762-4AD43F8DA312}" type="presParOf" srcId="{725E2426-30F8-4C97-A91E-6FB1939389B8}" destId="{07EF5DC5-598A-4073-B7C5-BC52DD56EEDE}" srcOrd="3" destOrd="0" presId="urn:microsoft.com/office/officeart/2005/8/layout/hProcess6"/>
    <dgm:cxn modelId="{64C159DB-E99D-4E0F-8F2C-6C4AD99D1023}" type="presParOf" srcId="{06720A40-3439-4092-A6CD-8AD00DF27483}" destId="{81DFF2A8-137E-4EF7-B22D-7F8F024667B0}" srcOrd="3" destOrd="0" presId="urn:microsoft.com/office/officeart/2005/8/layout/hProcess6"/>
    <dgm:cxn modelId="{15FADEF4-A8C7-41FE-99A0-BF75146868BD}" type="presParOf" srcId="{06720A40-3439-4092-A6CD-8AD00DF27483}" destId="{F76B617B-1A3D-4C27-9680-705619C91AE1}" srcOrd="4" destOrd="0" presId="urn:microsoft.com/office/officeart/2005/8/layout/hProcess6"/>
    <dgm:cxn modelId="{32F3FA62-4C70-4851-B18A-732AF64819ED}" type="presParOf" srcId="{F76B617B-1A3D-4C27-9680-705619C91AE1}" destId="{3E1BA1E3-366D-4E45-BECF-C981AAD3D7D4}" srcOrd="0" destOrd="0" presId="urn:microsoft.com/office/officeart/2005/8/layout/hProcess6"/>
    <dgm:cxn modelId="{D8E956D9-8C68-42DE-A77A-A94C07EB677B}" type="presParOf" srcId="{F76B617B-1A3D-4C27-9680-705619C91AE1}" destId="{B6BCCAE7-CDBA-42C0-9F9B-3A7CDDD39EDA}" srcOrd="1" destOrd="0" presId="urn:microsoft.com/office/officeart/2005/8/layout/hProcess6"/>
    <dgm:cxn modelId="{3ADD24E1-9D72-4F4C-8DF8-CA03A2893F70}" type="presParOf" srcId="{F76B617B-1A3D-4C27-9680-705619C91AE1}" destId="{ABE1DB1E-76F3-442A-AD6B-A2C78EE96C3F}" srcOrd="2" destOrd="0" presId="urn:microsoft.com/office/officeart/2005/8/layout/hProcess6"/>
    <dgm:cxn modelId="{A15CDAA5-6B25-481F-81AA-B33BA950E848}" type="presParOf" srcId="{F76B617B-1A3D-4C27-9680-705619C91AE1}" destId="{A084AC1F-3329-4CA3-9912-153283EB904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2DC05-D7D1-4010-817B-95FF6837E6F6}">
      <dsp:nvSpPr>
        <dsp:cNvPr id="0" name=""/>
        <dsp:cNvSpPr/>
      </dsp:nvSpPr>
      <dsp:spPr>
        <a:xfrm>
          <a:off x="5015" y="2084616"/>
          <a:ext cx="1393366" cy="1393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dirty="0"/>
            <a:t>Research Institute / Organisation </a:t>
          </a:r>
          <a:endParaRPr lang="en-GB" sz="1100" kern="1200" dirty="0"/>
        </a:p>
      </dsp:txBody>
      <dsp:txXfrm>
        <a:off x="209069" y="2288670"/>
        <a:ext cx="985258" cy="985258"/>
      </dsp:txXfrm>
    </dsp:sp>
    <dsp:sp modelId="{6B001F98-FB1D-4FB7-9A0A-1AEE68FD8D34}">
      <dsp:nvSpPr>
        <dsp:cNvPr id="0" name=""/>
        <dsp:cNvSpPr/>
      </dsp:nvSpPr>
      <dsp:spPr>
        <a:xfrm>
          <a:off x="1511522" y="2377223"/>
          <a:ext cx="808152" cy="8081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1618643" y="2686260"/>
        <a:ext cx="593910" cy="190078"/>
      </dsp:txXfrm>
    </dsp:sp>
    <dsp:sp modelId="{3D063166-7F6C-4001-AFAF-66E55A6B2A19}">
      <dsp:nvSpPr>
        <dsp:cNvPr id="0" name=""/>
        <dsp:cNvSpPr/>
      </dsp:nvSpPr>
      <dsp:spPr>
        <a:xfrm>
          <a:off x="2432816" y="2084616"/>
          <a:ext cx="1393366" cy="1393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dirty="0"/>
            <a:t>Projects / Teams</a:t>
          </a:r>
          <a:endParaRPr lang="en-GB" sz="1100" kern="1200" dirty="0"/>
        </a:p>
      </dsp:txBody>
      <dsp:txXfrm>
        <a:off x="2636870" y="2288670"/>
        <a:ext cx="985258" cy="985258"/>
      </dsp:txXfrm>
    </dsp:sp>
    <dsp:sp modelId="{A48076F9-944C-4CD4-AF2C-483AE32FEB38}">
      <dsp:nvSpPr>
        <dsp:cNvPr id="0" name=""/>
        <dsp:cNvSpPr/>
      </dsp:nvSpPr>
      <dsp:spPr>
        <a:xfrm>
          <a:off x="3939323" y="2377223"/>
          <a:ext cx="808152" cy="80815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4046444" y="2686260"/>
        <a:ext cx="593910" cy="190078"/>
      </dsp:txXfrm>
    </dsp:sp>
    <dsp:sp modelId="{E3CD6A38-F809-43CF-B37B-FBCB2607F215}">
      <dsp:nvSpPr>
        <dsp:cNvPr id="0" name=""/>
        <dsp:cNvSpPr/>
      </dsp:nvSpPr>
      <dsp:spPr>
        <a:xfrm>
          <a:off x="4860617" y="2084616"/>
          <a:ext cx="1393366" cy="1393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dirty="0"/>
            <a:t>Issues /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dirty="0"/>
            <a:t>Ad Hoc </a:t>
          </a:r>
          <a:endParaRPr lang="en-GB" sz="1100" kern="1200" dirty="0"/>
        </a:p>
      </dsp:txBody>
      <dsp:txXfrm>
        <a:off x="5064671" y="2288670"/>
        <a:ext cx="985258" cy="985258"/>
      </dsp:txXfrm>
    </dsp:sp>
    <dsp:sp modelId="{74469014-EC89-4861-9C42-C6B5A7290729}">
      <dsp:nvSpPr>
        <dsp:cNvPr id="0" name=""/>
        <dsp:cNvSpPr/>
      </dsp:nvSpPr>
      <dsp:spPr>
        <a:xfrm>
          <a:off x="6367124" y="2377223"/>
          <a:ext cx="808152" cy="808152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6474245" y="2543702"/>
        <a:ext cx="593910" cy="475194"/>
      </dsp:txXfrm>
    </dsp:sp>
    <dsp:sp modelId="{4F44EF65-89AF-44E7-AF7B-30EEE3E1AC58}">
      <dsp:nvSpPr>
        <dsp:cNvPr id="0" name=""/>
        <dsp:cNvSpPr/>
      </dsp:nvSpPr>
      <dsp:spPr>
        <a:xfrm>
          <a:off x="7288418" y="2084616"/>
          <a:ext cx="1393366" cy="1393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dirty="0"/>
            <a:t>Responsability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dirty="0"/>
            <a:t>Reputation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dirty="0"/>
            <a:t>Impact</a:t>
          </a:r>
          <a:endParaRPr lang="en-GB" sz="1100" kern="1200" dirty="0"/>
        </a:p>
      </dsp:txBody>
      <dsp:txXfrm>
        <a:off x="7492472" y="2288670"/>
        <a:ext cx="985258" cy="985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10477-6E1F-434F-9A89-9C8C7A7F35D7}">
      <dsp:nvSpPr>
        <dsp:cNvPr id="0" name=""/>
        <dsp:cNvSpPr/>
      </dsp:nvSpPr>
      <dsp:spPr>
        <a:xfrm>
          <a:off x="1015972" y="940"/>
          <a:ext cx="1554937" cy="1554937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Scientific excellence. Rankings</a:t>
          </a:r>
          <a:endParaRPr lang="en-GB" sz="1400" kern="1200" dirty="0"/>
        </a:p>
      </dsp:txBody>
      <dsp:txXfrm>
        <a:off x="1243687" y="228655"/>
        <a:ext cx="1099507" cy="1099507"/>
      </dsp:txXfrm>
    </dsp:sp>
    <dsp:sp modelId="{311C1847-CEA1-45D6-9B7B-8AF2730E5FE9}">
      <dsp:nvSpPr>
        <dsp:cNvPr id="0" name=""/>
        <dsp:cNvSpPr/>
      </dsp:nvSpPr>
      <dsp:spPr>
        <a:xfrm rot="10800000">
          <a:off x="1521326" y="1799694"/>
          <a:ext cx="544228" cy="288440"/>
        </a:xfrm>
        <a:prstGeom prst="triangle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43F04-805E-41DE-9079-B87E77BC32C8}">
      <dsp:nvSpPr>
        <dsp:cNvPr id="0" name=""/>
        <dsp:cNvSpPr/>
      </dsp:nvSpPr>
      <dsp:spPr>
        <a:xfrm>
          <a:off x="1181106" y="2315624"/>
          <a:ext cx="1224669" cy="112390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Getting more resources</a:t>
          </a:r>
          <a:endParaRPr lang="en-GB" sz="1400" kern="1200" dirty="0"/>
        </a:p>
      </dsp:txBody>
      <dsp:txXfrm>
        <a:off x="1360455" y="2480215"/>
        <a:ext cx="865971" cy="794718"/>
      </dsp:txXfrm>
    </dsp:sp>
    <dsp:sp modelId="{72DB5AA8-2DD9-48BF-9B49-2AF24CFF3C80}">
      <dsp:nvSpPr>
        <dsp:cNvPr id="0" name=""/>
        <dsp:cNvSpPr/>
      </dsp:nvSpPr>
      <dsp:spPr>
        <a:xfrm rot="10800000">
          <a:off x="1521326" y="3741554"/>
          <a:ext cx="544228" cy="288440"/>
        </a:xfrm>
        <a:prstGeom prst="triangle">
          <a:avLst/>
        </a:prstGeom>
        <a:solidFill>
          <a:schemeClr val="accent1">
            <a:shade val="90000"/>
            <a:hueOff val="44872"/>
            <a:satOff val="-464"/>
            <a:lumOff val="38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D6A2B-989D-4FFC-99C4-A58DB4AEDFDD}">
      <dsp:nvSpPr>
        <dsp:cNvPr id="0" name=""/>
        <dsp:cNvSpPr/>
      </dsp:nvSpPr>
      <dsp:spPr>
        <a:xfrm>
          <a:off x="1015106" y="4315696"/>
          <a:ext cx="1556669" cy="1322088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Future  - young researchers</a:t>
          </a:r>
          <a:endParaRPr lang="en-GB" sz="1400" kern="1200" dirty="0"/>
        </a:p>
      </dsp:txBody>
      <dsp:txXfrm>
        <a:off x="1243075" y="4509311"/>
        <a:ext cx="1100731" cy="934858"/>
      </dsp:txXfrm>
    </dsp:sp>
    <dsp:sp modelId="{DD93131D-F69C-467F-9CA2-50B1B83A0B2E}">
      <dsp:nvSpPr>
        <dsp:cNvPr id="0" name=""/>
        <dsp:cNvSpPr/>
      </dsp:nvSpPr>
      <dsp:spPr>
        <a:xfrm rot="5400000">
          <a:off x="2747807" y="4832520"/>
          <a:ext cx="544228" cy="288440"/>
        </a:xfrm>
        <a:prstGeom prst="triangle">
          <a:avLst/>
        </a:prstGeom>
        <a:solidFill>
          <a:schemeClr val="accent1">
            <a:shade val="90000"/>
            <a:hueOff val="89743"/>
            <a:satOff val="-929"/>
            <a:lumOff val="77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E8751-06D4-4CC8-9016-3417A2864968}">
      <dsp:nvSpPr>
        <dsp:cNvPr id="0" name=""/>
        <dsp:cNvSpPr/>
      </dsp:nvSpPr>
      <dsp:spPr>
        <a:xfrm>
          <a:off x="3451740" y="4392958"/>
          <a:ext cx="1349945" cy="1167564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1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Reputation</a:t>
          </a:r>
          <a:endParaRPr lang="en-GB" sz="1400" kern="1200" dirty="0"/>
        </a:p>
      </dsp:txBody>
      <dsp:txXfrm>
        <a:off x="3649435" y="4563944"/>
        <a:ext cx="954555" cy="825592"/>
      </dsp:txXfrm>
    </dsp:sp>
    <dsp:sp modelId="{15A4F1E4-DBF1-4D3B-9AF9-8CD74DDE46AA}">
      <dsp:nvSpPr>
        <dsp:cNvPr id="0" name=""/>
        <dsp:cNvSpPr/>
      </dsp:nvSpPr>
      <dsp:spPr>
        <a:xfrm>
          <a:off x="3854599" y="3819983"/>
          <a:ext cx="544228" cy="288440"/>
        </a:xfrm>
        <a:prstGeom prst="triangle">
          <a:avLst/>
        </a:prstGeom>
        <a:solidFill>
          <a:schemeClr val="accent1">
            <a:shade val="90000"/>
            <a:hueOff val="134615"/>
            <a:satOff val="-1393"/>
            <a:lumOff val="116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08274-F4C7-41F9-81E6-B9CEB76755F9}">
      <dsp:nvSpPr>
        <dsp:cNvPr id="0" name=""/>
        <dsp:cNvSpPr/>
      </dsp:nvSpPr>
      <dsp:spPr>
        <a:xfrm>
          <a:off x="3528997" y="2203374"/>
          <a:ext cx="1195432" cy="134840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Advocacy</a:t>
          </a:r>
          <a:endParaRPr lang="en-GB" sz="1400" kern="1200" dirty="0"/>
        </a:p>
      </dsp:txBody>
      <dsp:txXfrm>
        <a:off x="3704064" y="2400843"/>
        <a:ext cx="845298" cy="953462"/>
      </dsp:txXfrm>
    </dsp:sp>
    <dsp:sp modelId="{97F6F263-AC7E-4EF6-94DE-2E9B0AA411EF}">
      <dsp:nvSpPr>
        <dsp:cNvPr id="0" name=""/>
        <dsp:cNvSpPr/>
      </dsp:nvSpPr>
      <dsp:spPr>
        <a:xfrm>
          <a:off x="3854599" y="1651533"/>
          <a:ext cx="544228" cy="288440"/>
        </a:xfrm>
        <a:prstGeom prst="triangle">
          <a:avLst/>
        </a:prstGeom>
        <a:solidFill>
          <a:schemeClr val="accent1">
            <a:shade val="90000"/>
            <a:hueOff val="179486"/>
            <a:satOff val="-1858"/>
            <a:lumOff val="154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BF7C7-0417-4CBC-8946-43517139C035}">
      <dsp:nvSpPr>
        <dsp:cNvPr id="0" name=""/>
        <dsp:cNvSpPr/>
      </dsp:nvSpPr>
      <dsp:spPr>
        <a:xfrm>
          <a:off x="3528997" y="152358"/>
          <a:ext cx="1195432" cy="1252101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Influence</a:t>
          </a:r>
          <a:endParaRPr lang="en-GB" sz="1400" kern="1200" dirty="0"/>
        </a:p>
      </dsp:txBody>
      <dsp:txXfrm>
        <a:off x="3704064" y="335724"/>
        <a:ext cx="845298" cy="885369"/>
      </dsp:txXfrm>
    </dsp:sp>
    <dsp:sp modelId="{F92BB30A-ABC5-4C92-A06A-093F8E6B9B30}">
      <dsp:nvSpPr>
        <dsp:cNvPr id="0" name=""/>
        <dsp:cNvSpPr/>
      </dsp:nvSpPr>
      <dsp:spPr>
        <a:xfrm rot="5400000">
          <a:off x="5120164" y="634188"/>
          <a:ext cx="544228" cy="288440"/>
        </a:xfrm>
        <a:prstGeom prst="triangle">
          <a:avLst/>
        </a:prstGeom>
        <a:solidFill>
          <a:schemeClr val="accent1">
            <a:shade val="90000"/>
            <a:hueOff val="224358"/>
            <a:satOff val="-2322"/>
            <a:lumOff val="193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97EE6-0A95-4930-8BC7-024451D04D78}">
      <dsp:nvSpPr>
        <dsp:cNvPr id="0" name=""/>
        <dsp:cNvSpPr/>
      </dsp:nvSpPr>
      <dsp:spPr>
        <a:xfrm>
          <a:off x="6043800" y="259837"/>
          <a:ext cx="1037143" cy="1037143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Business</a:t>
          </a:r>
          <a:endParaRPr lang="en-GB" sz="1400" kern="1200" dirty="0"/>
        </a:p>
      </dsp:txBody>
      <dsp:txXfrm>
        <a:off x="6195686" y="411723"/>
        <a:ext cx="733371" cy="733371"/>
      </dsp:txXfrm>
    </dsp:sp>
    <dsp:sp modelId="{BACA4578-086B-4EED-A0E3-870D355F586D}">
      <dsp:nvSpPr>
        <dsp:cNvPr id="0" name=""/>
        <dsp:cNvSpPr/>
      </dsp:nvSpPr>
      <dsp:spPr>
        <a:xfrm rot="10800000">
          <a:off x="6290258" y="1562486"/>
          <a:ext cx="544228" cy="288440"/>
        </a:xfrm>
        <a:prstGeom prst="triangle">
          <a:avLst/>
        </a:prstGeom>
        <a:solidFill>
          <a:schemeClr val="accent1">
            <a:shade val="90000"/>
            <a:hueOff val="269229"/>
            <a:satOff val="-2787"/>
            <a:lumOff val="232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CC174-8A33-4C23-B1D4-8C1A174A4EF0}">
      <dsp:nvSpPr>
        <dsp:cNvPr id="0" name=""/>
        <dsp:cNvSpPr/>
      </dsp:nvSpPr>
      <dsp:spPr>
        <a:xfrm>
          <a:off x="5681650" y="2100106"/>
          <a:ext cx="1761442" cy="1667187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3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/>
            <a:t>Collaboration </a:t>
          </a:r>
          <a:endParaRPr lang="en-GB" sz="1400" kern="1200" dirty="0"/>
        </a:p>
      </dsp:txBody>
      <dsp:txXfrm>
        <a:off x="5939607" y="2344260"/>
        <a:ext cx="1245528" cy="1178879"/>
      </dsp:txXfrm>
    </dsp:sp>
    <dsp:sp modelId="{9B270441-3FCB-4CF3-863F-813CDD43E5FA}">
      <dsp:nvSpPr>
        <dsp:cNvPr id="0" name=""/>
        <dsp:cNvSpPr/>
      </dsp:nvSpPr>
      <dsp:spPr>
        <a:xfrm rot="10800000">
          <a:off x="6290258" y="3903350"/>
          <a:ext cx="544228" cy="288440"/>
        </a:xfrm>
        <a:prstGeom prst="triangle">
          <a:avLst/>
        </a:prstGeom>
        <a:solidFill>
          <a:schemeClr val="accent1">
            <a:shade val="90000"/>
            <a:hueOff val="314101"/>
            <a:satOff val="-3251"/>
            <a:lumOff val="271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F0FEE-54F9-4DAA-A6D9-2FAFD601AB6C}">
      <dsp:nvSpPr>
        <dsp:cNvPr id="0" name=""/>
        <dsp:cNvSpPr/>
      </dsp:nvSpPr>
      <dsp:spPr>
        <a:xfrm>
          <a:off x="5784903" y="4311521"/>
          <a:ext cx="1554937" cy="1554937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 dirty="0"/>
            <a:t>Engagement </a:t>
          </a:r>
          <a:endParaRPr lang="en-GB" sz="1500" kern="1200" dirty="0"/>
        </a:p>
      </dsp:txBody>
      <dsp:txXfrm>
        <a:off x="6012618" y="4539236"/>
        <a:ext cx="1099507" cy="1099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BF907-FC58-412B-92AD-79849F13A688}">
      <dsp:nvSpPr>
        <dsp:cNvPr id="0" name=""/>
        <dsp:cNvSpPr/>
      </dsp:nvSpPr>
      <dsp:spPr>
        <a:xfrm>
          <a:off x="564133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R</a:t>
          </a:r>
          <a:r>
            <a:rPr lang="en-GB" sz="1400" kern="1200" dirty="0" err="1"/>
            <a:t>eputation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Strategy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 Regular</a:t>
          </a:r>
          <a:endParaRPr lang="en-GB" sz="1400" kern="1200" dirty="0"/>
        </a:p>
      </dsp:txBody>
      <dsp:txXfrm>
        <a:off x="1124024" y="1829417"/>
        <a:ext cx="1091788" cy="1370364"/>
      </dsp:txXfrm>
    </dsp:sp>
    <dsp:sp modelId="{F66DC495-161A-4821-BCC3-703EB8600EB8}">
      <dsp:nvSpPr>
        <dsp:cNvPr id="0" name=""/>
        <dsp:cNvSpPr/>
      </dsp:nvSpPr>
      <dsp:spPr>
        <a:xfrm>
          <a:off x="4241" y="1954708"/>
          <a:ext cx="1119782" cy="11197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Corporate</a:t>
          </a:r>
          <a:r>
            <a:rPr lang="sl-SI" sz="1100" kern="1200" dirty="0"/>
            <a:t>/ </a:t>
          </a:r>
          <a:r>
            <a:rPr lang="sl-SI" sz="1100" kern="1200" dirty="0" err="1"/>
            <a:t>Institutional</a:t>
          </a:r>
          <a:r>
            <a:rPr lang="sl-SI" sz="1100" kern="1200" dirty="0"/>
            <a:t> </a:t>
          </a:r>
          <a:r>
            <a:rPr lang="en-GB" sz="1100" kern="1200" dirty="0"/>
            <a:t> </a:t>
          </a:r>
        </a:p>
      </dsp:txBody>
      <dsp:txXfrm>
        <a:off x="168229" y="2118696"/>
        <a:ext cx="791806" cy="791806"/>
      </dsp:txXfrm>
    </dsp:sp>
    <dsp:sp modelId="{44B90E95-F091-4239-B575-CA652DD18C1F}">
      <dsp:nvSpPr>
        <dsp:cNvPr id="0" name=""/>
        <dsp:cNvSpPr/>
      </dsp:nvSpPr>
      <dsp:spPr>
        <a:xfrm>
          <a:off x="3503562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EU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Local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Applied science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 dirty="0"/>
        </a:p>
      </dsp:txBody>
      <dsp:txXfrm>
        <a:off x="4063454" y="1829417"/>
        <a:ext cx="1091788" cy="1370364"/>
      </dsp:txXfrm>
    </dsp:sp>
    <dsp:sp modelId="{07EF5DC5-598A-4073-B7C5-BC52DD56EEDE}">
      <dsp:nvSpPr>
        <dsp:cNvPr id="0" name=""/>
        <dsp:cNvSpPr/>
      </dsp:nvSpPr>
      <dsp:spPr>
        <a:xfrm>
          <a:off x="2943671" y="1954708"/>
          <a:ext cx="1119782" cy="11197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Projects </a:t>
          </a:r>
        </a:p>
      </dsp:txBody>
      <dsp:txXfrm>
        <a:off x="3107659" y="2118696"/>
        <a:ext cx="791806" cy="791806"/>
      </dsp:txXfrm>
    </dsp:sp>
    <dsp:sp modelId="{B6BCCAE7-CDBA-42C0-9F9B-3A7CDDD39EDA}">
      <dsp:nvSpPr>
        <dsp:cNvPr id="0" name=""/>
        <dsp:cNvSpPr/>
      </dsp:nvSpPr>
      <dsp:spPr>
        <a:xfrm>
          <a:off x="6442992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Ad hoc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Crisis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Awards</a:t>
          </a:r>
          <a:endParaRPr lang="en-GB" sz="1400" kern="1200" dirty="0"/>
        </a:p>
      </dsp:txBody>
      <dsp:txXfrm>
        <a:off x="7002884" y="1829417"/>
        <a:ext cx="1091788" cy="1370364"/>
      </dsp:txXfrm>
    </dsp:sp>
    <dsp:sp modelId="{A084AC1F-3329-4CA3-9912-153283EB904B}">
      <dsp:nvSpPr>
        <dsp:cNvPr id="0" name=""/>
        <dsp:cNvSpPr/>
      </dsp:nvSpPr>
      <dsp:spPr>
        <a:xfrm>
          <a:off x="5883101" y="1954708"/>
          <a:ext cx="1119782" cy="11197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Issue</a:t>
          </a:r>
        </a:p>
      </dsp:txBody>
      <dsp:txXfrm>
        <a:off x="6047089" y="2118696"/>
        <a:ext cx="791806" cy="7918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BF907-FC58-412B-92AD-79849F13A688}">
      <dsp:nvSpPr>
        <dsp:cNvPr id="0" name=""/>
        <dsp:cNvSpPr/>
      </dsp:nvSpPr>
      <dsp:spPr>
        <a:xfrm>
          <a:off x="564133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R</a:t>
          </a:r>
          <a:r>
            <a:rPr lang="en-GB" sz="1400" kern="1200" dirty="0" err="1"/>
            <a:t>eputation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Strategy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400" kern="1200" dirty="0"/>
            <a:t> Regular</a:t>
          </a:r>
          <a:endParaRPr lang="en-GB" sz="1400" kern="1200" dirty="0"/>
        </a:p>
      </dsp:txBody>
      <dsp:txXfrm>
        <a:off x="1124024" y="1829417"/>
        <a:ext cx="1091788" cy="1370364"/>
      </dsp:txXfrm>
    </dsp:sp>
    <dsp:sp modelId="{F66DC495-161A-4821-BCC3-703EB8600EB8}">
      <dsp:nvSpPr>
        <dsp:cNvPr id="0" name=""/>
        <dsp:cNvSpPr/>
      </dsp:nvSpPr>
      <dsp:spPr>
        <a:xfrm>
          <a:off x="4241" y="1954708"/>
          <a:ext cx="1119782" cy="1119782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dirty="0"/>
            <a:t>RI </a:t>
          </a:r>
          <a:r>
            <a:rPr lang="en-GB" sz="1100" kern="1200" dirty="0"/>
            <a:t>Corporate</a:t>
          </a:r>
          <a:r>
            <a:rPr lang="sl-SI" sz="1100" kern="1200" dirty="0"/>
            <a:t> / Institutional</a:t>
          </a:r>
          <a:r>
            <a:rPr lang="en-GB" sz="1100" kern="1200" dirty="0"/>
            <a:t> </a:t>
          </a:r>
        </a:p>
      </dsp:txBody>
      <dsp:txXfrm>
        <a:off x="168229" y="2118696"/>
        <a:ext cx="791806" cy="791806"/>
      </dsp:txXfrm>
    </dsp:sp>
    <dsp:sp modelId="{44B90E95-F091-4239-B575-CA652DD18C1F}">
      <dsp:nvSpPr>
        <dsp:cNvPr id="0" name=""/>
        <dsp:cNvSpPr/>
      </dsp:nvSpPr>
      <dsp:spPr>
        <a:xfrm>
          <a:off x="3503562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F5DC5-598A-4073-B7C5-BC52DD56EEDE}">
      <dsp:nvSpPr>
        <dsp:cNvPr id="0" name=""/>
        <dsp:cNvSpPr/>
      </dsp:nvSpPr>
      <dsp:spPr>
        <a:xfrm>
          <a:off x="2943671" y="1954708"/>
          <a:ext cx="1119782" cy="11197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Projects </a:t>
          </a:r>
        </a:p>
      </dsp:txBody>
      <dsp:txXfrm>
        <a:off x="3107659" y="2118696"/>
        <a:ext cx="791806" cy="791806"/>
      </dsp:txXfrm>
    </dsp:sp>
    <dsp:sp modelId="{B6BCCAE7-CDBA-42C0-9F9B-3A7CDDD39EDA}">
      <dsp:nvSpPr>
        <dsp:cNvPr id="0" name=""/>
        <dsp:cNvSpPr/>
      </dsp:nvSpPr>
      <dsp:spPr>
        <a:xfrm>
          <a:off x="6442992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4AC1F-3329-4CA3-9912-153283EB904B}">
      <dsp:nvSpPr>
        <dsp:cNvPr id="0" name=""/>
        <dsp:cNvSpPr/>
      </dsp:nvSpPr>
      <dsp:spPr>
        <a:xfrm>
          <a:off x="5883101" y="1954708"/>
          <a:ext cx="1119782" cy="11197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Issue</a:t>
          </a:r>
        </a:p>
      </dsp:txBody>
      <dsp:txXfrm>
        <a:off x="6047089" y="2118696"/>
        <a:ext cx="791806" cy="7918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146AB-7504-4CC6-9F1C-39D65884C1E7}">
      <dsp:nvSpPr>
        <dsp:cNvPr id="0" name=""/>
        <dsp:cNvSpPr/>
      </dsp:nvSpPr>
      <dsp:spPr>
        <a:xfrm>
          <a:off x="1714153" y="337375"/>
          <a:ext cx="4928616" cy="4928616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Lay public</a:t>
          </a:r>
          <a:endParaRPr lang="en-GB" sz="1700" kern="1200" dirty="0"/>
        </a:p>
      </dsp:txBody>
      <dsp:txXfrm>
        <a:off x="4227160" y="806767"/>
        <a:ext cx="1349501" cy="850773"/>
      </dsp:txXfrm>
    </dsp:sp>
    <dsp:sp modelId="{2790A786-5230-462E-89B7-319ACDE977C3}">
      <dsp:nvSpPr>
        <dsp:cNvPr id="0" name=""/>
        <dsp:cNvSpPr/>
      </dsp:nvSpPr>
      <dsp:spPr>
        <a:xfrm>
          <a:off x="1776976" y="533393"/>
          <a:ext cx="4928616" cy="4928616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Peers</a:t>
          </a:r>
          <a:endParaRPr lang="en-GB" sz="1700" kern="1200" dirty="0"/>
        </a:p>
      </dsp:txBody>
      <dsp:txXfrm>
        <a:off x="5150731" y="2293613"/>
        <a:ext cx="1431645" cy="909447"/>
      </dsp:txXfrm>
    </dsp:sp>
    <dsp:sp modelId="{EAC4A776-CC8F-4044-9A34-954C93BFFA94}">
      <dsp:nvSpPr>
        <dsp:cNvPr id="0" name=""/>
        <dsp:cNvSpPr/>
      </dsp:nvSpPr>
      <dsp:spPr>
        <a:xfrm>
          <a:off x="1776976" y="710183"/>
          <a:ext cx="4928616" cy="4928616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Regulators</a:t>
          </a:r>
          <a:endParaRPr lang="en-GB" sz="1700" kern="1200" dirty="0"/>
        </a:p>
      </dsp:txBody>
      <dsp:txXfrm>
        <a:off x="4945372" y="3643883"/>
        <a:ext cx="1290828" cy="938784"/>
      </dsp:txXfrm>
    </dsp:sp>
    <dsp:sp modelId="{7E722940-B5CC-45AF-B47E-364C5FF000E6}">
      <dsp:nvSpPr>
        <dsp:cNvPr id="0" name=""/>
        <dsp:cNvSpPr/>
      </dsp:nvSpPr>
      <dsp:spPr>
        <a:xfrm>
          <a:off x="1676383" y="838179"/>
          <a:ext cx="4928616" cy="4928616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Financers</a:t>
          </a:r>
          <a:endParaRPr lang="en-GB" sz="1700" kern="1200" dirty="0"/>
        </a:p>
      </dsp:txBody>
      <dsp:txXfrm>
        <a:off x="3480609" y="4710663"/>
        <a:ext cx="1320165" cy="938784"/>
      </dsp:txXfrm>
    </dsp:sp>
    <dsp:sp modelId="{F88202F4-8E85-417C-B459-F56D24C08B81}">
      <dsp:nvSpPr>
        <dsp:cNvPr id="0" name=""/>
        <dsp:cNvSpPr/>
      </dsp:nvSpPr>
      <dsp:spPr>
        <a:xfrm>
          <a:off x="1586830" y="601408"/>
          <a:ext cx="4928616" cy="4928616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International (EU, global)</a:t>
          </a:r>
          <a:endParaRPr lang="en-GB" sz="1700" kern="1200" dirty="0"/>
        </a:p>
      </dsp:txBody>
      <dsp:txXfrm>
        <a:off x="2056222" y="3535108"/>
        <a:ext cx="1290828" cy="938784"/>
      </dsp:txXfrm>
    </dsp:sp>
    <dsp:sp modelId="{A4B38963-6DFF-488D-9417-BC0DE84A3441}">
      <dsp:nvSpPr>
        <dsp:cNvPr id="0" name=""/>
        <dsp:cNvSpPr/>
      </dsp:nvSpPr>
      <dsp:spPr>
        <a:xfrm>
          <a:off x="1586830" y="601408"/>
          <a:ext cx="4928616" cy="4928616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Local community</a:t>
          </a:r>
          <a:endParaRPr lang="en-GB" sz="1700" kern="1200" dirty="0"/>
        </a:p>
      </dsp:txBody>
      <dsp:txXfrm>
        <a:off x="1710046" y="2361628"/>
        <a:ext cx="1431645" cy="909447"/>
      </dsp:txXfrm>
    </dsp:sp>
    <dsp:sp modelId="{7CD467E0-E842-4AC5-8968-B50A42AAA588}">
      <dsp:nvSpPr>
        <dsp:cNvPr id="0" name=""/>
        <dsp:cNvSpPr/>
      </dsp:nvSpPr>
      <dsp:spPr>
        <a:xfrm>
          <a:off x="1586830" y="601408"/>
          <a:ext cx="4928616" cy="4928616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Media</a:t>
          </a:r>
          <a:endParaRPr lang="en-GB" sz="1700" kern="1200" dirty="0"/>
        </a:p>
      </dsp:txBody>
      <dsp:txXfrm>
        <a:off x="2654697" y="1070800"/>
        <a:ext cx="1349501" cy="850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BF907-FC58-412B-92AD-79849F13A688}">
      <dsp:nvSpPr>
        <dsp:cNvPr id="0" name=""/>
        <dsp:cNvSpPr/>
      </dsp:nvSpPr>
      <dsp:spPr>
        <a:xfrm>
          <a:off x="564133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 dirty="0"/>
        </a:p>
      </dsp:txBody>
      <dsp:txXfrm>
        <a:off x="1124024" y="1829417"/>
        <a:ext cx="1091788" cy="1370364"/>
      </dsp:txXfrm>
    </dsp:sp>
    <dsp:sp modelId="{F66DC495-161A-4821-BCC3-703EB8600EB8}">
      <dsp:nvSpPr>
        <dsp:cNvPr id="0" name=""/>
        <dsp:cNvSpPr/>
      </dsp:nvSpPr>
      <dsp:spPr>
        <a:xfrm>
          <a:off x="4241" y="1954708"/>
          <a:ext cx="1119782" cy="11197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Corporate</a:t>
          </a:r>
          <a:r>
            <a:rPr lang="sl-SI" sz="1100" kern="1200" dirty="0"/>
            <a:t> / </a:t>
          </a:r>
          <a:r>
            <a:rPr lang="sl-SI" sz="1100" kern="1200" dirty="0" err="1"/>
            <a:t>institutional</a:t>
          </a:r>
          <a:r>
            <a:rPr lang="sl-SI" sz="1100" kern="1200" dirty="0"/>
            <a:t> </a:t>
          </a:r>
          <a:r>
            <a:rPr lang="en-GB" sz="1100" kern="1200" dirty="0"/>
            <a:t> </a:t>
          </a:r>
        </a:p>
      </dsp:txBody>
      <dsp:txXfrm>
        <a:off x="168229" y="2118696"/>
        <a:ext cx="791806" cy="791806"/>
      </dsp:txXfrm>
    </dsp:sp>
    <dsp:sp modelId="{44B90E95-F091-4239-B575-CA652DD18C1F}">
      <dsp:nvSpPr>
        <dsp:cNvPr id="0" name=""/>
        <dsp:cNvSpPr/>
      </dsp:nvSpPr>
      <dsp:spPr>
        <a:xfrm>
          <a:off x="3503562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500" kern="1200" dirty="0"/>
            <a:t>EU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500" kern="1200" dirty="0"/>
            <a:t>Local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500" kern="1200" dirty="0"/>
            <a:t>Applied science</a:t>
          </a:r>
          <a:endParaRPr lang="en-GB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/>
        </a:p>
      </dsp:txBody>
      <dsp:txXfrm>
        <a:off x="4063454" y="1829417"/>
        <a:ext cx="1091788" cy="1370364"/>
      </dsp:txXfrm>
    </dsp:sp>
    <dsp:sp modelId="{07EF5DC5-598A-4073-B7C5-BC52DD56EEDE}">
      <dsp:nvSpPr>
        <dsp:cNvPr id="0" name=""/>
        <dsp:cNvSpPr/>
      </dsp:nvSpPr>
      <dsp:spPr>
        <a:xfrm>
          <a:off x="2943671" y="1954708"/>
          <a:ext cx="1119782" cy="1119782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Projects </a:t>
          </a:r>
        </a:p>
      </dsp:txBody>
      <dsp:txXfrm>
        <a:off x="3107659" y="2118696"/>
        <a:ext cx="791806" cy="791806"/>
      </dsp:txXfrm>
    </dsp:sp>
    <dsp:sp modelId="{B6BCCAE7-CDBA-42C0-9F9B-3A7CDDD39EDA}">
      <dsp:nvSpPr>
        <dsp:cNvPr id="0" name=""/>
        <dsp:cNvSpPr/>
      </dsp:nvSpPr>
      <dsp:spPr>
        <a:xfrm>
          <a:off x="6400799" y="1524003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4AC1F-3329-4CA3-9912-153283EB904B}">
      <dsp:nvSpPr>
        <dsp:cNvPr id="0" name=""/>
        <dsp:cNvSpPr/>
      </dsp:nvSpPr>
      <dsp:spPr>
        <a:xfrm>
          <a:off x="5883101" y="1954708"/>
          <a:ext cx="1119782" cy="11197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Issue</a:t>
          </a:r>
        </a:p>
      </dsp:txBody>
      <dsp:txXfrm>
        <a:off x="6047089" y="2118696"/>
        <a:ext cx="791806" cy="7918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146AB-7504-4CC6-9F1C-39D65884C1E7}">
      <dsp:nvSpPr>
        <dsp:cNvPr id="0" name=""/>
        <dsp:cNvSpPr/>
      </dsp:nvSpPr>
      <dsp:spPr>
        <a:xfrm>
          <a:off x="1752596" y="337375"/>
          <a:ext cx="4928616" cy="4928616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Lay public</a:t>
          </a:r>
          <a:endParaRPr lang="en-GB" sz="1700" kern="1200" dirty="0"/>
        </a:p>
      </dsp:txBody>
      <dsp:txXfrm>
        <a:off x="4265603" y="806767"/>
        <a:ext cx="1349501" cy="850773"/>
      </dsp:txXfrm>
    </dsp:sp>
    <dsp:sp modelId="{2790A786-5230-462E-89B7-319ACDE977C3}">
      <dsp:nvSpPr>
        <dsp:cNvPr id="0" name=""/>
        <dsp:cNvSpPr/>
      </dsp:nvSpPr>
      <dsp:spPr>
        <a:xfrm>
          <a:off x="1586830" y="601408"/>
          <a:ext cx="4928616" cy="4928616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Peers</a:t>
          </a:r>
          <a:endParaRPr lang="en-GB" sz="1700" kern="1200" dirty="0"/>
        </a:p>
      </dsp:txBody>
      <dsp:txXfrm>
        <a:off x="4960585" y="2361628"/>
        <a:ext cx="1431645" cy="909447"/>
      </dsp:txXfrm>
    </dsp:sp>
    <dsp:sp modelId="{EAC4A776-CC8F-4044-9A34-954C93BFFA94}">
      <dsp:nvSpPr>
        <dsp:cNvPr id="0" name=""/>
        <dsp:cNvSpPr/>
      </dsp:nvSpPr>
      <dsp:spPr>
        <a:xfrm>
          <a:off x="1586830" y="601408"/>
          <a:ext cx="4928616" cy="4928616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Regulators</a:t>
          </a:r>
          <a:endParaRPr lang="en-GB" sz="1700" kern="1200" dirty="0"/>
        </a:p>
      </dsp:txBody>
      <dsp:txXfrm>
        <a:off x="4755226" y="3535108"/>
        <a:ext cx="1290828" cy="938784"/>
      </dsp:txXfrm>
    </dsp:sp>
    <dsp:sp modelId="{7E722940-B5CC-45AF-B47E-364C5FF000E6}">
      <dsp:nvSpPr>
        <dsp:cNvPr id="0" name=""/>
        <dsp:cNvSpPr/>
      </dsp:nvSpPr>
      <dsp:spPr>
        <a:xfrm>
          <a:off x="1586830" y="601408"/>
          <a:ext cx="4928616" cy="4928616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Financers</a:t>
          </a:r>
          <a:endParaRPr lang="en-GB" sz="1700" kern="1200" dirty="0"/>
        </a:p>
      </dsp:txBody>
      <dsp:txXfrm>
        <a:off x="3391056" y="4473892"/>
        <a:ext cx="1320165" cy="938784"/>
      </dsp:txXfrm>
    </dsp:sp>
    <dsp:sp modelId="{F88202F4-8E85-417C-B459-F56D24C08B81}">
      <dsp:nvSpPr>
        <dsp:cNvPr id="0" name=""/>
        <dsp:cNvSpPr/>
      </dsp:nvSpPr>
      <dsp:spPr>
        <a:xfrm>
          <a:off x="1586830" y="601408"/>
          <a:ext cx="4928616" cy="4928616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International (EU, global)</a:t>
          </a:r>
          <a:endParaRPr lang="en-GB" sz="1700" kern="1200" dirty="0"/>
        </a:p>
      </dsp:txBody>
      <dsp:txXfrm>
        <a:off x="2056222" y="3535108"/>
        <a:ext cx="1290828" cy="938784"/>
      </dsp:txXfrm>
    </dsp:sp>
    <dsp:sp modelId="{A4B38963-6DFF-488D-9417-BC0DE84A3441}">
      <dsp:nvSpPr>
        <dsp:cNvPr id="0" name=""/>
        <dsp:cNvSpPr/>
      </dsp:nvSpPr>
      <dsp:spPr>
        <a:xfrm>
          <a:off x="1586830" y="601408"/>
          <a:ext cx="4928616" cy="4928616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Local community</a:t>
          </a:r>
          <a:endParaRPr lang="en-GB" sz="1700" kern="1200" dirty="0"/>
        </a:p>
      </dsp:txBody>
      <dsp:txXfrm>
        <a:off x="1710046" y="2361628"/>
        <a:ext cx="1431645" cy="909447"/>
      </dsp:txXfrm>
    </dsp:sp>
    <dsp:sp modelId="{7CD467E0-E842-4AC5-8968-B50A42AAA588}">
      <dsp:nvSpPr>
        <dsp:cNvPr id="0" name=""/>
        <dsp:cNvSpPr/>
      </dsp:nvSpPr>
      <dsp:spPr>
        <a:xfrm>
          <a:off x="1624583" y="533393"/>
          <a:ext cx="4928616" cy="4928616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Media</a:t>
          </a:r>
          <a:endParaRPr lang="en-GB" sz="1700" kern="1200" dirty="0"/>
        </a:p>
      </dsp:txBody>
      <dsp:txXfrm>
        <a:off x="2692450" y="1002785"/>
        <a:ext cx="1349501" cy="8507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BF907-FC58-412B-92AD-79849F13A688}">
      <dsp:nvSpPr>
        <dsp:cNvPr id="0" name=""/>
        <dsp:cNvSpPr/>
      </dsp:nvSpPr>
      <dsp:spPr>
        <a:xfrm>
          <a:off x="564133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/>
        </a:p>
      </dsp:txBody>
      <dsp:txXfrm>
        <a:off x="1124024" y="1829417"/>
        <a:ext cx="1091788" cy="1370364"/>
      </dsp:txXfrm>
    </dsp:sp>
    <dsp:sp modelId="{F66DC495-161A-4821-BCC3-703EB8600EB8}">
      <dsp:nvSpPr>
        <dsp:cNvPr id="0" name=""/>
        <dsp:cNvSpPr/>
      </dsp:nvSpPr>
      <dsp:spPr>
        <a:xfrm>
          <a:off x="4241" y="1954708"/>
          <a:ext cx="1119782" cy="11197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Corporate</a:t>
          </a:r>
          <a:r>
            <a:rPr lang="sl-SI" sz="1100" kern="1200" dirty="0"/>
            <a:t> / </a:t>
          </a:r>
          <a:r>
            <a:rPr lang="sl-SI" sz="1100" kern="1200" dirty="0" err="1"/>
            <a:t>Institutional</a:t>
          </a:r>
          <a:r>
            <a:rPr lang="sl-SI" sz="1100" kern="1200" dirty="0"/>
            <a:t> </a:t>
          </a:r>
          <a:r>
            <a:rPr lang="en-GB" sz="1100" kern="1200" dirty="0"/>
            <a:t> </a:t>
          </a:r>
        </a:p>
      </dsp:txBody>
      <dsp:txXfrm>
        <a:off x="168229" y="2118696"/>
        <a:ext cx="791806" cy="791806"/>
      </dsp:txXfrm>
    </dsp:sp>
    <dsp:sp modelId="{44B90E95-F091-4239-B575-CA652DD18C1F}">
      <dsp:nvSpPr>
        <dsp:cNvPr id="0" name=""/>
        <dsp:cNvSpPr/>
      </dsp:nvSpPr>
      <dsp:spPr>
        <a:xfrm>
          <a:off x="3503562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</dsp:txBody>
      <dsp:txXfrm>
        <a:off x="4063454" y="1829417"/>
        <a:ext cx="1091788" cy="1370364"/>
      </dsp:txXfrm>
    </dsp:sp>
    <dsp:sp modelId="{07EF5DC5-598A-4073-B7C5-BC52DD56EEDE}">
      <dsp:nvSpPr>
        <dsp:cNvPr id="0" name=""/>
        <dsp:cNvSpPr/>
      </dsp:nvSpPr>
      <dsp:spPr>
        <a:xfrm>
          <a:off x="2943671" y="1954708"/>
          <a:ext cx="1119782" cy="11197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Projects </a:t>
          </a:r>
        </a:p>
      </dsp:txBody>
      <dsp:txXfrm>
        <a:off x="3107659" y="2118696"/>
        <a:ext cx="791806" cy="791806"/>
      </dsp:txXfrm>
    </dsp:sp>
    <dsp:sp modelId="{B6BCCAE7-CDBA-42C0-9F9B-3A7CDDD39EDA}">
      <dsp:nvSpPr>
        <dsp:cNvPr id="0" name=""/>
        <dsp:cNvSpPr/>
      </dsp:nvSpPr>
      <dsp:spPr>
        <a:xfrm>
          <a:off x="6442992" y="1535768"/>
          <a:ext cx="2239565" cy="19576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900" kern="1200" dirty="0"/>
            <a:t>Ad hoc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900" kern="1200" dirty="0"/>
            <a:t>Crisis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900" kern="1200" dirty="0"/>
            <a:t>Awards</a:t>
          </a:r>
          <a:endParaRPr lang="en-GB" sz="1900" kern="1200" dirty="0"/>
        </a:p>
      </dsp:txBody>
      <dsp:txXfrm>
        <a:off x="7002884" y="1829417"/>
        <a:ext cx="1091788" cy="1370364"/>
      </dsp:txXfrm>
    </dsp:sp>
    <dsp:sp modelId="{A084AC1F-3329-4CA3-9912-153283EB904B}">
      <dsp:nvSpPr>
        <dsp:cNvPr id="0" name=""/>
        <dsp:cNvSpPr/>
      </dsp:nvSpPr>
      <dsp:spPr>
        <a:xfrm>
          <a:off x="5883101" y="1954708"/>
          <a:ext cx="1119782" cy="1119782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Issue</a:t>
          </a:r>
        </a:p>
      </dsp:txBody>
      <dsp:txXfrm>
        <a:off x="6047089" y="2118696"/>
        <a:ext cx="791806" cy="791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850E2-6371-47DF-BB77-F6DEA43A17B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0F5B-315E-4825-B470-B8B5EC0C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6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2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22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7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7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Get</a:t>
            </a:r>
            <a:r>
              <a:rPr lang="sl-SI" baseline="0" dirty="0"/>
              <a:t> over yourself! </a:t>
            </a:r>
          </a:p>
          <a:p>
            <a:r>
              <a:rPr lang="sl-SI" baseline="0" dirty="0"/>
              <a:t>It is about them, not you.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F8EF9-E61E-46F9-9145-BA4DF072BA6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02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52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1" dirty="0"/>
              <a:t>„We need short, simple, effective story with impact and relevant speakers, who can present!“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03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68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F8EF9-E61E-46F9-9145-BA4DF072BA6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0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Načrtujem</a:t>
            </a:r>
            <a:r>
              <a:rPr lang="sl-SI" baseline="0" dirty="0"/>
              <a:t> mojo zgodbo. Vzamem 5 minut miru- in podelim s svojimi kolegi. </a:t>
            </a:r>
          </a:p>
          <a:p>
            <a:r>
              <a:rPr lang="sl-SI" baseline="0" dirty="0"/>
              <a:t>Poskušam strukturirati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57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F8EF9-E61E-46F9-9145-BA4DF072BA6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1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27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INVERTED PYRAMID </a:t>
            </a:r>
            <a:br>
              <a:rPr lang="sl-SI" dirty="0"/>
            </a:br>
            <a:endParaRPr lang="sl-SI" dirty="0"/>
          </a:p>
          <a:p>
            <a:r>
              <a:rPr lang="sl-SI" dirty="0"/>
              <a:t>Forget introduction  - WHY</a:t>
            </a:r>
            <a:r>
              <a:rPr lang="sl-SI" baseline="0" dirty="0"/>
              <a:t> this is relevant ? </a:t>
            </a:r>
            <a:endParaRPr lang="sl-SI" dirty="0"/>
          </a:p>
          <a:p>
            <a:endParaRPr lang="sl-SI" dirty="0"/>
          </a:p>
          <a:p>
            <a:r>
              <a:rPr lang="sl-SI" dirty="0"/>
              <a:t>FORGET EXPLAINING HIPOTESIS – Which </a:t>
            </a:r>
            <a:r>
              <a:rPr lang="sl-SI" baseline="0" dirty="0"/>
              <a:t>social challenge /problem you are addressing?  </a:t>
            </a:r>
          </a:p>
          <a:p>
            <a:endParaRPr lang="sl-SI" baseline="0" dirty="0"/>
          </a:p>
          <a:p>
            <a:r>
              <a:rPr lang="sl-SI" dirty="0"/>
              <a:t>Forget</a:t>
            </a:r>
            <a:r>
              <a:rPr lang="sl-SI" baseline="0" dirty="0"/>
              <a:t> the conslusion – What is the benefit, what is the next step that should follow your research. </a:t>
            </a:r>
            <a:r>
              <a:rPr lang="sl-SI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F8EF9-E61E-46F9-9145-BA4DF072BA6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28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Felice Frankell</a:t>
            </a:r>
            <a:r>
              <a:rPr lang="sl-SI" baseline="0" dirty="0"/>
              <a:t>, MIT: </a:t>
            </a:r>
          </a:p>
          <a:p>
            <a:r>
              <a:rPr lang="sl-SI" baseline="0" dirty="0"/>
              <a:t>1 slide per 3 minutes.  - 10 min presentation = 3 or 4 slides.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F8EF9-E61E-46F9-9145-BA4DF072BA6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3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l-SI" sz="1200" dirty="0">
                <a:latin typeface="+mj-lt"/>
              </a:rPr>
              <a:t>Audience may seem intimidating ...sometimes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l-SI" sz="1200" dirty="0">
                <a:latin typeface="+mj-lt"/>
              </a:rPr>
              <a:t>Do not react on their behaviour.</a:t>
            </a:r>
            <a:r>
              <a:rPr lang="sl-SI" sz="1200" baseline="0" dirty="0">
                <a:latin typeface="+mj-lt"/>
              </a:rPr>
              <a:t> Turn to those who are listening to you. </a:t>
            </a:r>
            <a:endParaRPr lang="sl-SI" sz="1200" dirty="0">
              <a:latin typeface="+mj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F8EF9-E61E-46F9-9145-BA4DF072BA6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34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Piramida.</a:t>
            </a:r>
            <a:r>
              <a:rPr lang="sl-SI" baseline="0" dirty="0"/>
              <a:t> </a:t>
            </a:r>
          </a:p>
          <a:p>
            <a:r>
              <a:rPr lang="sl-SI" baseline="0" dirty="0"/>
              <a:t>Razumljivost in relevantnost</a:t>
            </a:r>
            <a:br>
              <a:rPr lang="sl-SI" baseline="0" dirty="0"/>
            </a:br>
            <a:r>
              <a:rPr lang="sl-SI" dirty="0"/>
              <a:t> Kaj je rezultat? Kaj je bila motivacija? Kako</a:t>
            </a:r>
            <a:r>
              <a:rPr lang="sl-SI" baseline="0" dirty="0"/>
              <a:t>/ kje bo to pomagalo družbi, da bo boljša ali bolj napredna? </a:t>
            </a:r>
            <a:r>
              <a:rPr lang="sl-SI" dirty="0"/>
              <a:t> je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59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Najprej</a:t>
            </a:r>
            <a:r>
              <a:rPr lang="sl-SI" baseline="0" dirty="0"/>
              <a:t> poudarki – besede </a:t>
            </a:r>
          </a:p>
          <a:p>
            <a:r>
              <a:rPr lang="sl-SI" baseline="0" dirty="0"/>
              <a:t>Volume – glasno, primi za diafragmo ob besedah, </a:t>
            </a:r>
            <a:endParaRPr lang="sl-SI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F8EF9-E61E-46F9-9145-BA4DF072BA6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562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Essece: picture and sound harmony</a:t>
            </a:r>
          </a:p>
          <a:p>
            <a:r>
              <a:rPr lang="sl-SI" dirty="0"/>
              <a:t>3 sec prnciple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823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F8EF9-E61E-46F9-9145-BA4DF072BA6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40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069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85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64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Zaupanje</a:t>
            </a:r>
          </a:p>
          <a:p>
            <a:r>
              <a:rPr lang="sl-SI" dirty="0"/>
              <a:t>Dialog</a:t>
            </a:r>
          </a:p>
          <a:p>
            <a:r>
              <a:rPr lang="sl-SI" dirty="0"/>
              <a:t>Transparentnost </a:t>
            </a:r>
          </a:p>
          <a:p>
            <a:r>
              <a:rPr lang="sl-SI" dirty="0"/>
              <a:t>Javni denar</a:t>
            </a:r>
          </a:p>
          <a:p>
            <a:r>
              <a:rPr lang="sl-SI" dirty="0"/>
              <a:t>Poslanstvo</a:t>
            </a:r>
          </a:p>
          <a:p>
            <a:r>
              <a:rPr lang="sl-SI" dirty="0"/>
              <a:t>Dani schetman – vsak raziskovalec bi moral znati os svojem delu povedati laični javnosti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92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Get</a:t>
            </a:r>
            <a:r>
              <a:rPr lang="sl-SI" baseline="0" dirty="0"/>
              <a:t> over yourself! </a:t>
            </a:r>
          </a:p>
          <a:p>
            <a:r>
              <a:rPr lang="sl-SI" baseline="0" dirty="0"/>
              <a:t>It is about them, not you.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F8EF9-E61E-46F9-9145-BA4DF072BA6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4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Public engagement! !! USA, psevdo znanost, edukacija novinarjevc, obravnava deležnikov,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233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97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40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19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2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67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46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84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73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41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70F5B-315E-4825-B470-B8B5EC0C83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3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9D193AA-51DB-4916-A853-DA2B6EDBE93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99A13D6-8F9F-4786-88B8-2EFDA17B403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Kog0lk3DXo" TargetMode="Externa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ri-tools.eu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jadranka@kontekst-svetovanje.si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Effective Science Engagement and Media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Jadranka Jezeršek </a:t>
            </a:r>
            <a:r>
              <a:rPr lang="sl-SI" dirty="0" err="1"/>
              <a:t>Turnes</a:t>
            </a:r>
            <a:r>
              <a:rPr lang="sl-SI" dirty="0"/>
              <a:t>, Kontekst </a:t>
            </a:r>
            <a:r>
              <a:rPr lang="sl-SI" dirty="0" err="1"/>
              <a:t>Consulting</a:t>
            </a:r>
            <a:r>
              <a:rPr lang="sl-SI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5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How to prog</a:t>
            </a:r>
            <a:r>
              <a:rPr lang="en-GB" dirty="0"/>
              <a:t>r</a:t>
            </a:r>
            <a:r>
              <a:rPr lang="sl-SI" dirty="0"/>
              <a:t>ess sci comm in RI?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211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691669"/>
              </p:ext>
            </p:extLst>
          </p:nvPr>
        </p:nvGraphicFramePr>
        <p:xfrm>
          <a:off x="228600" y="228600"/>
          <a:ext cx="84582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5867400"/>
            <a:ext cx="7543800" cy="914400"/>
          </a:xfrm>
        </p:spPr>
        <p:txBody>
          <a:bodyPr/>
          <a:lstStyle/>
          <a:p>
            <a:pPr algn="r"/>
            <a:r>
              <a:rPr lang="sl-SI" dirty="0"/>
              <a:t>Why?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00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Communication</a:t>
            </a:r>
          </a:p>
          <a:p>
            <a:r>
              <a:rPr lang="sl-SI" dirty="0"/>
              <a:t>Going forward, be proud</a:t>
            </a:r>
          </a:p>
          <a:p>
            <a:r>
              <a:rPr lang="sl-SI" dirty="0"/>
              <a:t>Telling stories about the science</a:t>
            </a:r>
          </a:p>
          <a:p>
            <a:r>
              <a:rPr lang="sl-SI" dirty="0"/>
              <a:t>Justifying the spenditures</a:t>
            </a:r>
          </a:p>
          <a:p>
            <a:r>
              <a:rPr lang="sl-SI" dirty="0"/>
              <a:t>Making meaning</a:t>
            </a:r>
          </a:p>
          <a:p>
            <a:r>
              <a:rPr lang="sl-SI" dirty="0"/>
              <a:t>Prooving. Facts!  </a:t>
            </a:r>
          </a:p>
          <a:p>
            <a:r>
              <a:rPr lang="sl-SI" dirty="0"/>
              <a:t>To be listened</a:t>
            </a:r>
          </a:p>
          <a:p>
            <a:r>
              <a:rPr lang="sl-SI" dirty="0"/>
              <a:t>Avoiding pseudoscience  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/>
              <a:t>This is what scinece and research institutions has to tell about itself. </a:t>
            </a:r>
          </a:p>
          <a:p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Engagement!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523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/>
              <a:t>  </a:t>
            </a:r>
          </a:p>
          <a:p>
            <a:endParaRPr lang="sl-SI" dirty="0"/>
          </a:p>
          <a:p>
            <a:r>
              <a:rPr lang="sl-SI" dirty="0"/>
              <a:t>Storytelling?</a:t>
            </a:r>
          </a:p>
          <a:p>
            <a:endParaRPr lang="sl-SI" dirty="0"/>
          </a:p>
          <a:p>
            <a:r>
              <a:rPr lang="sl-SI" dirty="0"/>
              <a:t>Emotions?  </a:t>
            </a:r>
          </a:p>
          <a:p>
            <a:endParaRPr lang="sl-SI" dirty="0"/>
          </a:p>
          <a:p>
            <a:r>
              <a:rPr lang="sl-SI" dirty="0"/>
              <a:t>Presentation?  </a:t>
            </a:r>
          </a:p>
          <a:p>
            <a:endParaRPr lang="sl-SI" dirty="0"/>
          </a:p>
          <a:p>
            <a:r>
              <a:rPr lang="sl-SI" dirty="0"/>
              <a:t>Facilitation? Moderation?   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Science to Come Out of ....its Ivory Tower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66800"/>
            <a:ext cx="49149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959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875"/>
            <a:ext cx="9144000" cy="382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6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38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9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Does this resonate with me?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br>
              <a:rPr lang="sl-SI" dirty="0"/>
            </a:br>
            <a:r>
              <a:rPr lang="sl-SI" sz="3600" dirty="0"/>
              <a:t>Key words: </a:t>
            </a:r>
            <a:br>
              <a:rPr lang="sl-SI" sz="3600" dirty="0"/>
            </a:br>
            <a:r>
              <a:rPr lang="sl-SI" sz="3600" dirty="0"/>
              <a:t>- impact (results)</a:t>
            </a:r>
            <a:br>
              <a:rPr lang="sl-SI" sz="3600" dirty="0"/>
            </a:br>
            <a:r>
              <a:rPr lang="sl-SI" sz="3600" dirty="0"/>
              <a:t>- knowldege (jobs, work) </a:t>
            </a:r>
            <a:br>
              <a:rPr lang="sl-SI" sz="3600" dirty="0"/>
            </a:br>
            <a:r>
              <a:rPr lang="sl-SI" sz="3600" dirty="0"/>
              <a:t>- mission (better society)</a:t>
            </a:r>
            <a:br>
              <a:rPr lang="sl-SI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38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181600"/>
            <a:ext cx="7543800" cy="914400"/>
          </a:xfrm>
        </p:spPr>
        <p:txBody>
          <a:bodyPr/>
          <a:lstStyle/>
          <a:p>
            <a:r>
              <a:rPr lang="sl-SI" dirty="0"/>
              <a:t> Structure: </a:t>
            </a:r>
            <a:br>
              <a:rPr lang="sl-SI" dirty="0"/>
            </a:br>
            <a:r>
              <a:rPr lang="sl-SI" dirty="0"/>
              <a:t>regular communication and/ or a specific reason   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303277"/>
              </p:ext>
            </p:extLst>
          </p:nvPr>
        </p:nvGraphicFramePr>
        <p:xfrm>
          <a:off x="152400" y="152400"/>
          <a:ext cx="8686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1067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181600"/>
            <a:ext cx="7543800" cy="914400"/>
          </a:xfrm>
        </p:spPr>
        <p:txBody>
          <a:bodyPr/>
          <a:lstStyle/>
          <a:p>
            <a:r>
              <a:rPr lang="sl-SI" dirty="0"/>
              <a:t>Science Engagement:  competence of RI  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756230"/>
              </p:ext>
            </p:extLst>
          </p:nvPr>
        </p:nvGraphicFramePr>
        <p:xfrm>
          <a:off x="228600" y="-228600"/>
          <a:ext cx="8686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2642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Strategic support  </a:t>
            </a:r>
          </a:p>
          <a:p>
            <a:r>
              <a:rPr lang="sl-SI" dirty="0"/>
              <a:t>Proactive   - goals</a:t>
            </a:r>
          </a:p>
          <a:p>
            <a:r>
              <a:rPr lang="sl-SI" dirty="0"/>
              <a:t>Building reputation </a:t>
            </a:r>
          </a:p>
          <a:p>
            <a:r>
              <a:rPr lang="sl-SI" dirty="0"/>
              <a:t>Embracing internal and external activities  </a:t>
            </a:r>
          </a:p>
          <a:p>
            <a:r>
              <a:rPr lang="sl-SI" dirty="0"/>
              <a:t>Regular events/ editions</a:t>
            </a:r>
          </a:p>
          <a:p>
            <a:r>
              <a:rPr lang="sl-SI" dirty="0"/>
              <a:t>Communicating regular key events</a:t>
            </a:r>
          </a:p>
          <a:p>
            <a:r>
              <a:rPr lang="sl-SI" dirty="0"/>
              <a:t>Important  engagement for internal audience</a:t>
            </a:r>
          </a:p>
          <a:p>
            <a:r>
              <a:rPr lang="sl-SI" dirty="0"/>
              <a:t>Long term – yearly plans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RI: Institutional  communication 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57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4028184" cy="517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84" y="990600"/>
            <a:ext cx="3547858" cy="517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287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5715000"/>
            <a:ext cx="7543800" cy="914400"/>
          </a:xfrm>
        </p:spPr>
        <p:txBody>
          <a:bodyPr/>
          <a:lstStyle/>
          <a:p>
            <a:r>
              <a:rPr lang="sl-SI" sz="4000" dirty="0"/>
              <a:t>Who is (your) target audience? </a:t>
            </a:r>
            <a:endParaRPr lang="en-GB" sz="4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80041774"/>
              </p:ext>
            </p:extLst>
          </p:nvPr>
        </p:nvGraphicFramePr>
        <p:xfrm>
          <a:off x="304800" y="152400"/>
          <a:ext cx="82296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135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06207" y="2505933"/>
            <a:ext cx="3484496" cy="3657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Audience  - </a:t>
            </a:r>
            <a:br>
              <a:rPr lang="sl-SI" dirty="0"/>
            </a:br>
            <a:r>
              <a:rPr lang="sl-SI" dirty="0"/>
              <a:t>Purpose of your presentation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23" y="1844824"/>
            <a:ext cx="3889585" cy="43529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46428"/>
            <a:ext cx="403751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latin typeface="+mn-lt"/>
              </a:rPr>
              <a:t>Who are they? </a:t>
            </a:r>
          </a:p>
          <a:p>
            <a:r>
              <a:rPr lang="sl-SI" dirty="0">
                <a:latin typeface="+mn-lt"/>
              </a:rPr>
              <a:t>What is the level of thier knowledge? </a:t>
            </a:r>
          </a:p>
          <a:p>
            <a:r>
              <a:rPr lang="sl-SI" dirty="0">
                <a:latin typeface="+mn-lt"/>
              </a:rPr>
              <a:t>What is the goal of your </a:t>
            </a:r>
          </a:p>
          <a:p>
            <a:r>
              <a:rPr lang="sl-SI" dirty="0">
                <a:latin typeface="+mn-lt"/>
              </a:rPr>
              <a:t>presentation? </a:t>
            </a:r>
          </a:p>
          <a:p>
            <a:endParaRPr lang="sl-SI" dirty="0">
              <a:latin typeface="+mn-lt"/>
            </a:endParaRPr>
          </a:p>
          <a:p>
            <a:r>
              <a:rPr lang="sl-SI" dirty="0">
                <a:latin typeface="+mn-lt"/>
              </a:rPr>
              <a:t>What do you expect to acomplish? </a:t>
            </a:r>
          </a:p>
          <a:p>
            <a:r>
              <a:rPr lang="sl-SI" dirty="0">
                <a:latin typeface="+mn-lt"/>
              </a:rPr>
              <a:t>How do you visualize the result?</a:t>
            </a:r>
          </a:p>
          <a:p>
            <a:endParaRPr lang="sl-SI" dirty="0">
              <a:latin typeface="+mn-lt"/>
            </a:endParaRPr>
          </a:p>
          <a:p>
            <a:r>
              <a:rPr lang="sl-SI" dirty="0">
                <a:latin typeface="+mn-lt"/>
              </a:rPr>
              <a:t>Tailor made the presentations! </a:t>
            </a:r>
            <a:br>
              <a:rPr lang="sl-SI" dirty="0">
                <a:latin typeface="+mn-lt"/>
              </a:rPr>
            </a:br>
            <a:r>
              <a:rPr lang="sl-SI" dirty="0">
                <a:latin typeface="+mn-lt"/>
              </a:rPr>
              <a:t>Define the message in advance! </a:t>
            </a:r>
          </a:p>
        </p:txBody>
      </p:sp>
    </p:spTree>
    <p:extLst>
      <p:ext uri="{BB962C8B-B14F-4D97-AF65-F5344CB8AC3E}">
        <p14:creationId xmlns:p14="http://schemas.microsoft.com/office/powerpoint/2010/main" val="367960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-2"/>
          <a:ext cx="9144000" cy="68580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1938">
                <a:tc>
                  <a:txBody>
                    <a:bodyPr/>
                    <a:lstStyle/>
                    <a:p>
                      <a:r>
                        <a:rPr lang="sl-SI" sz="1800" dirty="0"/>
                        <a:t>Audience </a:t>
                      </a:r>
                      <a:endParaRPr lang="en-US" sz="1800" dirty="0"/>
                    </a:p>
                  </a:txBody>
                  <a:tcPr marL="117987" marR="117987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Who</a:t>
                      </a:r>
                      <a:r>
                        <a:rPr lang="sl-SI" sz="1800" baseline="0" dirty="0"/>
                        <a:t> I am addressing?  Who they are? </a:t>
                      </a:r>
                    </a:p>
                    <a:p>
                      <a:r>
                        <a:rPr lang="sl-SI" sz="1800" baseline="0" dirty="0"/>
                        <a:t>Are they familiar with the topic? </a:t>
                      </a:r>
                    </a:p>
                    <a:p>
                      <a:r>
                        <a:rPr lang="sl-SI" sz="1800" baseline="0" dirty="0"/>
                        <a:t>Do they have opinion ( motivation, concirn, hope, interes, value system,...)? </a:t>
                      </a:r>
                      <a:endParaRPr lang="en-US" sz="1800" dirty="0"/>
                    </a:p>
                  </a:txBody>
                  <a:tcPr marL="117987" marR="11798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633">
                <a:tc>
                  <a:txBody>
                    <a:bodyPr/>
                    <a:lstStyle/>
                    <a:p>
                      <a:r>
                        <a:rPr lang="sl-SI" sz="1800" baseline="0" dirty="0"/>
                        <a:t>Surprise Element </a:t>
                      </a:r>
                      <a:endParaRPr lang="en-US" sz="1800" dirty="0"/>
                    </a:p>
                  </a:txBody>
                  <a:tcPr marL="117987" marR="117987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Does my sci</a:t>
                      </a:r>
                      <a:r>
                        <a:rPr lang="sl-SI" sz="1800" baseline="0" dirty="0"/>
                        <a:t> topic triggers imagination, visualisation, images? What kind?    </a:t>
                      </a:r>
                      <a:endParaRPr lang="en-US" sz="1800" dirty="0"/>
                    </a:p>
                  </a:txBody>
                  <a:tcPr marL="117987" marR="11798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332">
                <a:tc>
                  <a:txBody>
                    <a:bodyPr/>
                    <a:lstStyle/>
                    <a:p>
                      <a:r>
                        <a:rPr lang="sl-SI" sz="1800" baseline="0" dirty="0"/>
                        <a:t>Importancy  </a:t>
                      </a:r>
                      <a:endParaRPr lang="en-US" sz="1800" dirty="0"/>
                    </a:p>
                  </a:txBody>
                  <a:tcPr marL="117987" marR="117987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Why</a:t>
                      </a:r>
                      <a:r>
                        <a:rPr lang="sl-SI" sz="1800" baseline="0" dirty="0"/>
                        <a:t> my topic has a wide social context? </a:t>
                      </a:r>
                    </a:p>
                    <a:p>
                      <a:r>
                        <a:rPr lang="sl-SI" sz="1800" dirty="0"/>
                        <a:t>Where is the potential for it? </a:t>
                      </a:r>
                    </a:p>
                    <a:p>
                      <a:r>
                        <a:rPr lang="sl-SI" sz="1800" dirty="0"/>
                        <a:t>What my discovery will change?</a:t>
                      </a:r>
                      <a:r>
                        <a:rPr lang="sl-SI" sz="1800" baseline="0" dirty="0"/>
                        <a:t> </a:t>
                      </a:r>
                      <a:endParaRPr lang="en-US" sz="1800" dirty="0"/>
                    </a:p>
                  </a:txBody>
                  <a:tcPr marL="117987" marR="11798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858">
                <a:tc>
                  <a:txBody>
                    <a:bodyPr/>
                    <a:lstStyle/>
                    <a:p>
                      <a:r>
                        <a:rPr lang="sl-SI" sz="1800" dirty="0"/>
                        <a:t>Emotions </a:t>
                      </a:r>
                      <a:endParaRPr lang="en-US" sz="1800" dirty="0"/>
                    </a:p>
                  </a:txBody>
                  <a:tcPr marL="117987" marR="117987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Which emotins trigger / address my sci topic? </a:t>
                      </a:r>
                      <a:endParaRPr lang="en-US" sz="1800" dirty="0"/>
                    </a:p>
                  </a:txBody>
                  <a:tcPr marL="117987" marR="11798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227">
                <a:tc>
                  <a:txBody>
                    <a:bodyPr/>
                    <a:lstStyle/>
                    <a:p>
                      <a:r>
                        <a:rPr lang="sl-SI" sz="1800" dirty="0"/>
                        <a:t>Contestualisation</a:t>
                      </a:r>
                      <a:r>
                        <a:rPr lang="sl-SI" sz="1800" baseline="0" dirty="0"/>
                        <a:t> </a:t>
                      </a:r>
                      <a:endParaRPr lang="en-US" sz="1800" dirty="0"/>
                    </a:p>
                  </a:txBody>
                  <a:tcPr marL="117987" marR="117987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How my sci topic is relevant for their everyday life?</a:t>
                      </a:r>
                      <a:endParaRPr lang="en-US" sz="1800" dirty="0"/>
                    </a:p>
                  </a:txBody>
                  <a:tcPr marL="117987" marR="11798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5332">
                <a:tc>
                  <a:txBody>
                    <a:bodyPr/>
                    <a:lstStyle/>
                    <a:p>
                      <a:r>
                        <a:rPr lang="sl-SI" sz="1800" dirty="0"/>
                        <a:t>Understanding</a:t>
                      </a:r>
                      <a:r>
                        <a:rPr lang="sl-SI" sz="1800" baseline="0" dirty="0"/>
                        <a:t> </a:t>
                      </a:r>
                      <a:r>
                        <a:rPr lang="sl-SI" sz="1800" dirty="0"/>
                        <a:t> </a:t>
                      </a:r>
                      <a:endParaRPr lang="en-US" sz="1800" dirty="0"/>
                    </a:p>
                  </a:txBody>
                  <a:tcPr marL="117987" marR="117987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Do/ How (audience)</a:t>
                      </a:r>
                      <a:r>
                        <a:rPr lang="sl-SI" sz="1800" baseline="0" dirty="0"/>
                        <a:t> understand the messages? How can I present them to make it as clear as possible and easy to understand? </a:t>
                      </a:r>
                      <a:endParaRPr lang="en-US" sz="1800" dirty="0"/>
                    </a:p>
                  </a:txBody>
                  <a:tcPr marL="117987" marR="11798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2822">
                <a:tc>
                  <a:txBody>
                    <a:bodyPr/>
                    <a:lstStyle/>
                    <a:p>
                      <a:r>
                        <a:rPr lang="sl-SI" sz="1800" dirty="0"/>
                        <a:t>Comm Tools</a:t>
                      </a:r>
                      <a:r>
                        <a:rPr lang="sl-SI" sz="1800" baseline="0" dirty="0"/>
                        <a:t> </a:t>
                      </a:r>
                      <a:r>
                        <a:rPr lang="sl-SI" sz="1800" dirty="0"/>
                        <a:t> </a:t>
                      </a:r>
                      <a:endParaRPr lang="en-US" sz="1800" dirty="0"/>
                    </a:p>
                  </a:txBody>
                  <a:tcPr marL="117987" marR="117987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How shall I present it? Which communication tools shall I use? To</a:t>
                      </a:r>
                      <a:r>
                        <a:rPr lang="sl-SI" sz="1800" baseline="0" dirty="0"/>
                        <a:t> what extand shall we be creative and how?    </a:t>
                      </a:r>
                      <a:endParaRPr lang="en-US" sz="1800" dirty="0"/>
                    </a:p>
                  </a:txBody>
                  <a:tcPr marL="117987" marR="11798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858">
                <a:tc>
                  <a:txBody>
                    <a:bodyPr/>
                    <a:lstStyle/>
                    <a:p>
                      <a:r>
                        <a:rPr lang="sl-SI" sz="1800" dirty="0"/>
                        <a:t>Support</a:t>
                      </a:r>
                      <a:r>
                        <a:rPr lang="sl-SI" sz="1800" baseline="0" dirty="0"/>
                        <a:t> </a:t>
                      </a:r>
                      <a:r>
                        <a:rPr lang="sl-SI" sz="1800" dirty="0"/>
                        <a:t> material</a:t>
                      </a:r>
                      <a:endParaRPr lang="en-US" sz="1800" dirty="0"/>
                    </a:p>
                  </a:txBody>
                  <a:tcPr marL="117987" marR="117987"/>
                </a:tc>
                <a:tc>
                  <a:txBody>
                    <a:bodyPr/>
                    <a:lstStyle/>
                    <a:p>
                      <a:r>
                        <a:rPr lang="sl-SI" sz="1800" dirty="0"/>
                        <a:t>Printed background, Q&amp;A,...</a:t>
                      </a:r>
                      <a:endParaRPr lang="en-US" sz="1800" dirty="0"/>
                    </a:p>
                  </a:txBody>
                  <a:tcPr marL="117987" marR="11798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622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Communication </a:t>
            </a:r>
            <a:br>
              <a:rPr lang="sl-SI" dirty="0"/>
            </a:br>
            <a:r>
              <a:rPr lang="sl-SI" dirty="0"/>
              <a:t>with Media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B5AD24-9FD2-420B-84AD-37E58A756B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503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75588" y="674728"/>
            <a:ext cx="3273552" cy="639762"/>
          </a:xfrm>
        </p:spPr>
        <p:txBody>
          <a:bodyPr/>
          <a:lstStyle/>
          <a:p>
            <a:r>
              <a:rPr lang="sl-SI" dirty="0"/>
              <a:t>Differences 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43000" y="3175473"/>
            <a:ext cx="2122487" cy="191023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41392" y="661976"/>
            <a:ext cx="3273552" cy="639762"/>
          </a:xfrm>
        </p:spPr>
        <p:txBody>
          <a:bodyPr/>
          <a:lstStyle/>
          <a:p>
            <a:r>
              <a:rPr lang="sl-SI" dirty="0"/>
              <a:t>Mutual  objective:  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Science     Media </a:t>
            </a:r>
            <a:endParaRPr lang="en-GB" dirty="0"/>
          </a:p>
        </p:txBody>
      </p:sp>
      <p:pic>
        <p:nvPicPr>
          <p:cNvPr id="2054" name="Picture 6" descr="Rezultat iskanja slik za fast anima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759401" cy="21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538260"/>
            <a:ext cx="2857500" cy="1428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46840" y="4191000"/>
            <a:ext cx="92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499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762000"/>
            <a:ext cx="5943600" cy="404933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Journalists, Editors,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466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685800"/>
            <a:ext cx="4343400" cy="396239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endParaRPr lang="en-US" b="1" dirty="0"/>
          </a:p>
          <a:p>
            <a:r>
              <a:rPr lang="sl-SI" dirty="0"/>
              <a:t>Is it newsworthy?</a:t>
            </a:r>
          </a:p>
          <a:p>
            <a:r>
              <a:rPr lang="sl-SI" dirty="0" err="1"/>
              <a:t>Can</a:t>
            </a:r>
            <a:r>
              <a:rPr lang="sl-SI" dirty="0"/>
              <a:t> </a:t>
            </a:r>
            <a:r>
              <a:rPr lang="sl-SI" dirty="0" err="1"/>
              <a:t>be</a:t>
            </a:r>
            <a:r>
              <a:rPr lang="sl-SI" dirty="0"/>
              <a:t> a </a:t>
            </a:r>
            <a:r>
              <a:rPr lang="sl-SI" dirty="0" err="1"/>
              <a:t>black</a:t>
            </a:r>
            <a:r>
              <a:rPr lang="sl-SI" dirty="0"/>
              <a:t> &amp; </a:t>
            </a:r>
            <a:r>
              <a:rPr lang="sl-SI" dirty="0" err="1"/>
              <a:t>white</a:t>
            </a:r>
            <a:r>
              <a:rPr lang="sl-SI" dirty="0"/>
              <a:t> </a:t>
            </a:r>
            <a:r>
              <a:rPr lang="sl-SI" dirty="0" err="1"/>
              <a:t>scenario</a:t>
            </a:r>
            <a:r>
              <a:rPr lang="sl-SI" dirty="0"/>
              <a:t>? </a:t>
            </a:r>
          </a:p>
          <a:p>
            <a:r>
              <a:rPr lang="sl-SI" dirty="0"/>
              <a:t>One or </a:t>
            </a:r>
            <a:r>
              <a:rPr lang="sl-SI" dirty="0" err="1"/>
              <a:t>mulitiple</a:t>
            </a:r>
            <a:r>
              <a:rPr lang="sl-SI" dirty="0"/>
              <a:t> </a:t>
            </a:r>
            <a:r>
              <a:rPr lang="sl-SI" dirty="0" err="1"/>
              <a:t>sources</a:t>
            </a:r>
            <a:r>
              <a:rPr lang="sl-SI" dirty="0"/>
              <a:t>?</a:t>
            </a:r>
          </a:p>
          <a:p>
            <a:r>
              <a:rPr lang="sl-SI" dirty="0" err="1"/>
              <a:t>Story</a:t>
            </a:r>
            <a:r>
              <a:rPr lang="sl-SI" dirty="0"/>
              <a:t> format </a:t>
            </a:r>
          </a:p>
          <a:p>
            <a:r>
              <a:rPr lang="sl-SI" dirty="0" err="1"/>
              <a:t>Selecting</a:t>
            </a:r>
            <a:r>
              <a:rPr lang="sl-SI" dirty="0"/>
              <a:t> </a:t>
            </a:r>
            <a:r>
              <a:rPr lang="sl-SI" dirty="0" err="1"/>
              <a:t>appropriate</a:t>
            </a:r>
            <a:r>
              <a:rPr lang="sl-SI" dirty="0"/>
              <a:t> </a:t>
            </a:r>
            <a:r>
              <a:rPr lang="sl-SI" dirty="0" err="1"/>
              <a:t>media</a:t>
            </a:r>
            <a:endParaRPr lang="sl-SI" dirty="0"/>
          </a:p>
          <a:p>
            <a:r>
              <a:rPr lang="sl-SI" dirty="0"/>
              <a:t>Interaction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dirty="0" err="1"/>
              <a:t>Critical</a:t>
            </a:r>
            <a:r>
              <a:rPr lang="sl-SI" dirty="0"/>
              <a:t> </a:t>
            </a:r>
            <a:r>
              <a:rPr lang="sl-SI" dirty="0" err="1"/>
              <a:t>impact</a:t>
            </a:r>
            <a:r>
              <a:rPr lang="sl-SI" dirty="0"/>
              <a:t> on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society</a:t>
            </a:r>
            <a:endParaRPr lang="sl-SI" dirty="0"/>
          </a:p>
          <a:p>
            <a:endParaRPr lang="sl-SI" dirty="0"/>
          </a:p>
          <a:p>
            <a:r>
              <a:rPr lang="sl-SI" dirty="0" err="1"/>
              <a:t>Controversion</a:t>
            </a:r>
            <a:r>
              <a:rPr lang="sl-SI" dirty="0"/>
              <a:t> </a:t>
            </a:r>
          </a:p>
          <a:p>
            <a:endParaRPr lang="sl-SI" dirty="0"/>
          </a:p>
          <a:p>
            <a:r>
              <a:rPr lang="sl-SI" dirty="0" err="1"/>
              <a:t>Context</a:t>
            </a:r>
            <a:endParaRPr lang="sl-S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7240" y="4876800"/>
            <a:ext cx="8061960" cy="914400"/>
          </a:xfrm>
        </p:spPr>
        <p:txBody>
          <a:bodyPr/>
          <a:lstStyle/>
          <a:p>
            <a:r>
              <a:rPr lang="sl-SI" dirty="0"/>
              <a:t>Media:What‘ s in it for me?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08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Who writes? </a:t>
            </a:r>
          </a:p>
          <a:p>
            <a:r>
              <a:rPr lang="sl-SI" dirty="0"/>
              <a:t>How they write? </a:t>
            </a:r>
          </a:p>
          <a:p>
            <a:r>
              <a:rPr lang="sl-SI" dirty="0"/>
              <a:t>How they are prepared?</a:t>
            </a:r>
          </a:p>
          <a:p>
            <a:r>
              <a:rPr lang="sl-SI" dirty="0"/>
              <a:t>How much time do they have?</a:t>
            </a:r>
          </a:p>
          <a:p>
            <a:pPr marL="18288" indent="0">
              <a:buNone/>
            </a:pP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/>
              <a:t>What readers want?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Who decides is media?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965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9" y="228600"/>
            <a:ext cx="871045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6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icebraker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br>
              <a:rPr lang="sl-SI" dirty="0"/>
            </a:br>
            <a:r>
              <a:rPr lang="sl-SI" dirty="0"/>
              <a:t>Where I work?</a:t>
            </a:r>
            <a:br>
              <a:rPr lang="sl-SI" dirty="0"/>
            </a:br>
            <a:r>
              <a:rPr lang="sl-SI" dirty="0"/>
              <a:t>What are my experiences with media?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28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715000" y="647700"/>
            <a:ext cx="2590800" cy="3429000"/>
          </a:xfrm>
        </p:spPr>
        <p:txBody>
          <a:bodyPr/>
          <a:lstStyle/>
          <a:p>
            <a:r>
              <a:rPr lang="sl-SI" dirty="0"/>
              <a:t>Sir Walter </a:t>
            </a:r>
            <a:r>
              <a:rPr lang="sl-SI" dirty="0" err="1"/>
              <a:t>Bodmer</a:t>
            </a:r>
            <a:r>
              <a:rPr lang="sl-SI" dirty="0"/>
              <a:t>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dirty="0"/>
            </a:br>
            <a:r>
              <a:rPr lang="sl-SI" dirty="0" err="1"/>
              <a:t>Bodmer</a:t>
            </a:r>
            <a:r>
              <a:rPr lang="sl-SI" dirty="0"/>
              <a:t> </a:t>
            </a:r>
            <a:r>
              <a:rPr lang="sl-SI" dirty="0" err="1"/>
              <a:t>Report</a:t>
            </a:r>
            <a:r>
              <a:rPr lang="sl-SI" dirty="0"/>
              <a:t>, 1985 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2133600" cy="318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46482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617" y="762000"/>
            <a:ext cx="231544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424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Structuring the Content: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400" dirty="0"/>
              <a:t>Scientific environment vs lay environment 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/>
              <a:t>Contextualize your findings </a:t>
            </a:r>
          </a:p>
          <a:p>
            <a:pPr marL="0" indent="0">
              <a:buNone/>
            </a:pPr>
            <a:r>
              <a:rPr lang="sl-SI" sz="2400" dirty="0"/>
              <a:t>( society, sport, ...) 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/>
              <a:t>Think about good parallels that make your story more relevant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dirty="0">
                <a:latin typeface="+mj-lt"/>
              </a:rPr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70887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3048000" cy="3429000"/>
          </a:xfrm>
        </p:spPr>
        <p:txBody>
          <a:bodyPr>
            <a:normAutofit fontScale="77500" lnSpcReduction="20000"/>
          </a:bodyPr>
          <a:lstStyle/>
          <a:p>
            <a:r>
              <a:rPr lang="sl-SI" sz="2600" dirty="0"/>
              <a:t>You: What is my goal?</a:t>
            </a:r>
          </a:p>
          <a:p>
            <a:endParaRPr lang="sl-SI" sz="2600" dirty="0"/>
          </a:p>
          <a:p>
            <a:r>
              <a:rPr lang="sl-SI" sz="2600" dirty="0"/>
              <a:t>Media: What‘s the news? </a:t>
            </a:r>
          </a:p>
          <a:p>
            <a:r>
              <a:rPr lang="sl-SI" sz="2600" dirty="0"/>
              <a:t> </a:t>
            </a:r>
          </a:p>
          <a:p>
            <a:r>
              <a:rPr lang="sl-SI" dirty="0"/>
              <a:t>  </a:t>
            </a:r>
          </a:p>
          <a:p>
            <a:r>
              <a:rPr lang="sl-SI" dirty="0"/>
              <a:t>Who is audience? / Who we are  addressing?   </a:t>
            </a:r>
          </a:p>
          <a:p>
            <a:endParaRPr lang="sl-SI" dirty="0"/>
          </a:p>
          <a:p>
            <a:r>
              <a:rPr lang="sl-SI" dirty="0"/>
              <a:t>What will be my message? </a:t>
            </a:r>
          </a:p>
          <a:p>
            <a:endParaRPr lang="sl-SI" dirty="0"/>
          </a:p>
          <a:p>
            <a:r>
              <a:rPr lang="sl-SI" dirty="0"/>
              <a:t>What are my advantages and why? </a:t>
            </a:r>
          </a:p>
          <a:p>
            <a:endParaRPr lang="sl-SI" dirty="0"/>
          </a:p>
          <a:p>
            <a:r>
              <a:rPr lang="sl-SI" dirty="0"/>
              <a:t>Where I have to be careful ( demage control)?  </a:t>
            </a:r>
          </a:p>
          <a:p>
            <a:endParaRPr lang="sl-SI" dirty="0"/>
          </a:p>
          <a:p>
            <a:r>
              <a:rPr lang="sl-SI" dirty="0"/>
              <a:t>How I will present that to media?  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Story planning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4861560" cy="22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03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52536" y="11967"/>
            <a:ext cx="10456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53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328672" y="0"/>
            <a:ext cx="11020544" cy="7227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58046-15EF-47A1-BC0F-9108D0CFC1FF}"/>
              </a:ext>
            </a:extLst>
          </p:cNvPr>
          <p:cNvSpPr txBox="1"/>
          <p:nvPr/>
        </p:nvSpPr>
        <p:spPr>
          <a:xfrm>
            <a:off x="1783080" y="359931"/>
            <a:ext cx="6797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/>
              <a:t>The lead: 30 most important words. The hook.  </a:t>
            </a:r>
            <a:r>
              <a:rPr lang="sl-SI" dirty="0"/>
              <a:t>– 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79D25-74D7-4171-AA32-9EE9497AA673}"/>
              </a:ext>
            </a:extLst>
          </p:cNvPr>
          <p:cNvSpPr txBox="1"/>
          <p:nvPr/>
        </p:nvSpPr>
        <p:spPr>
          <a:xfrm>
            <a:off x="2528364" y="1852361"/>
            <a:ext cx="6006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/>
              <a:t>The body: arguments, explanation, statements,  information, photos,…  </a:t>
            </a:r>
            <a:r>
              <a:rPr lang="sl-SI" dirty="0"/>
              <a:t>– 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B9B7B-40A8-4FBF-8FCE-5D3E6F623CB8}"/>
              </a:ext>
            </a:extLst>
          </p:cNvPr>
          <p:cNvSpPr txBox="1"/>
          <p:nvPr/>
        </p:nvSpPr>
        <p:spPr>
          <a:xfrm>
            <a:off x="3435882" y="401926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/>
              <a:t>The tail:extra info, related research, other sorces  </a:t>
            </a:r>
            <a:r>
              <a:rPr lang="sl-SI" dirty="0"/>
              <a:t>–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425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Press conference? Event?</a:t>
            </a:r>
          </a:p>
          <a:p>
            <a:r>
              <a:rPr lang="sl-SI" dirty="0"/>
              <a:t>Presentation?</a:t>
            </a:r>
          </a:p>
          <a:p>
            <a:r>
              <a:rPr lang="sl-SI" dirty="0"/>
              <a:t>Shall we mix audiences?</a:t>
            </a:r>
          </a:p>
          <a:p>
            <a:r>
              <a:rPr lang="sl-SI" dirty="0"/>
              <a:t>When involve social networks?</a:t>
            </a:r>
          </a:p>
          <a:p>
            <a:r>
              <a:rPr lang="sl-SI" dirty="0"/>
              <a:t>Radio?</a:t>
            </a:r>
          </a:p>
          <a:p>
            <a:r>
              <a:rPr lang="sl-SI" dirty="0"/>
              <a:t>TV?  =  Digital?</a:t>
            </a:r>
          </a:p>
          <a:p>
            <a:r>
              <a:rPr lang="sl-SI" dirty="0"/>
              <a:t>Print?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b="1" dirty="0"/>
              <a:t>Stakeholders mapping</a:t>
            </a:r>
          </a:p>
          <a:p>
            <a:r>
              <a:rPr lang="sl-SI" b="1" dirty="0"/>
              <a:t>Media list</a:t>
            </a:r>
          </a:p>
          <a:p>
            <a:r>
              <a:rPr lang="sl-SI" b="1" dirty="0"/>
              <a:t>Messages mapping </a:t>
            </a:r>
          </a:p>
          <a:p>
            <a:r>
              <a:rPr lang="sl-SI" dirty="0"/>
              <a:t>Outcome </a:t>
            </a:r>
          </a:p>
          <a:p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0" y="5105400"/>
            <a:ext cx="7543800" cy="914400"/>
          </a:xfrm>
        </p:spPr>
        <p:txBody>
          <a:bodyPr/>
          <a:lstStyle/>
          <a:p>
            <a:pPr>
              <a:defRPr/>
            </a:pPr>
            <a:br>
              <a:rPr lang="sl-SI" altLang="en-US" b="1" dirty="0"/>
            </a:br>
            <a:r>
              <a:rPr lang="sl-SI" altLang="en-US" sz="4000" b="1" dirty="0"/>
              <a:t>Which tools </a:t>
            </a:r>
            <a:r>
              <a:rPr lang="en-US" altLang="en-US" sz="4000" b="1" dirty="0"/>
              <a:t>w</a:t>
            </a:r>
            <a:r>
              <a:rPr lang="sl-SI" altLang="en-US" sz="4000" b="1" dirty="0"/>
              <a:t>e will use? Which media outlet we will address? 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327660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38" y="569391"/>
            <a:ext cx="7543800" cy="914400"/>
          </a:xfrm>
        </p:spPr>
        <p:txBody>
          <a:bodyPr/>
          <a:lstStyle/>
          <a:p>
            <a:r>
              <a:rPr lang="sl-SI" dirty="0"/>
              <a:t>Visuals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1676805"/>
            <a:ext cx="4032448" cy="2688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3" y="1690688"/>
            <a:ext cx="2674415" cy="267441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9099" y="4553339"/>
            <a:ext cx="7039694" cy="194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sl-SI" dirty="0"/>
              <a:t>Create understanding </a:t>
            </a:r>
          </a:p>
          <a:p>
            <a:pPr fontAlgn="auto">
              <a:spcAft>
                <a:spcPts val="0"/>
              </a:spcAft>
            </a:pPr>
            <a:r>
              <a:rPr lang="sl-SI" dirty="0"/>
              <a:t>Save time</a:t>
            </a:r>
          </a:p>
          <a:p>
            <a:pPr fontAlgn="auto">
              <a:spcAft>
                <a:spcPts val="0"/>
              </a:spcAft>
            </a:pPr>
            <a:r>
              <a:rPr lang="sl-SI" dirty="0"/>
              <a:t>Enhance attention </a:t>
            </a:r>
          </a:p>
          <a:p>
            <a:pPr fontAlgn="auto">
              <a:spcAft>
                <a:spcPts val="0"/>
              </a:spcAft>
            </a:pPr>
            <a:r>
              <a:rPr lang="sl-SI" dirty="0"/>
              <a:t>Help control timing and nervousness</a:t>
            </a:r>
          </a:p>
          <a:p>
            <a:pPr fontAlgn="auto">
              <a:spcAft>
                <a:spcPts val="0"/>
              </a:spcAft>
            </a:pPr>
            <a:r>
              <a:rPr lang="sl-SI" dirty="0"/>
              <a:t>Max: 6 lines or/ and 7 words per line </a:t>
            </a:r>
          </a:p>
        </p:txBody>
      </p:sp>
    </p:spTree>
    <p:extLst>
      <p:ext uri="{BB962C8B-B14F-4D97-AF65-F5344CB8AC3E}">
        <p14:creationId xmlns:p14="http://schemas.microsoft.com/office/powerpoint/2010/main" val="536392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sz="2600" dirty="0"/>
              <a:t>Be friendly and warm. </a:t>
            </a:r>
          </a:p>
          <a:p>
            <a:pPr marL="0" indent="0">
              <a:buNone/>
            </a:pPr>
            <a:r>
              <a:rPr lang="sl-SI" sz="2600" dirty="0"/>
              <a:t>Be ready to tell them something that they don‘t know, yet. Focus on your energy. </a:t>
            </a:r>
          </a:p>
          <a:p>
            <a:pPr marL="0" indent="0">
              <a:buNone/>
            </a:pPr>
            <a:endParaRPr lang="sl-SI" sz="2600" dirty="0"/>
          </a:p>
          <a:p>
            <a:pPr marL="0" indent="0">
              <a:buNone/>
            </a:pPr>
            <a:r>
              <a:rPr lang="sl-SI" sz="2600" dirty="0"/>
              <a:t>Think about you story. </a:t>
            </a:r>
          </a:p>
          <a:p>
            <a:pPr marL="0" indent="0">
              <a:buNone/>
            </a:pPr>
            <a:endParaRPr lang="sl-SI" sz="2600" dirty="0"/>
          </a:p>
          <a:p>
            <a:pPr marL="0" indent="0">
              <a:buNone/>
            </a:pPr>
            <a:r>
              <a:rPr lang="sl-SI" sz="2600" dirty="0"/>
              <a:t>How shall I open the presentation with: </a:t>
            </a:r>
          </a:p>
          <a:p>
            <a:pPr>
              <a:buFontTx/>
              <a:buChar char="-"/>
            </a:pPr>
            <a:r>
              <a:rPr lang="sl-SI" sz="2600" dirty="0"/>
              <a:t>Question?</a:t>
            </a:r>
          </a:p>
          <a:p>
            <a:pPr>
              <a:buFontTx/>
              <a:buChar char="-"/>
            </a:pPr>
            <a:r>
              <a:rPr lang="sl-SI" sz="2600" dirty="0"/>
              <a:t>Interesting facts?</a:t>
            </a:r>
          </a:p>
          <a:p>
            <a:pPr>
              <a:buFontTx/>
              <a:buChar char="-"/>
            </a:pPr>
            <a:r>
              <a:rPr lang="sl-SI" sz="2600" dirty="0"/>
              <a:t>Alerting curiosity? </a:t>
            </a:r>
          </a:p>
          <a:p>
            <a:pPr>
              <a:buFontTx/>
              <a:buChar char="-"/>
            </a:pPr>
            <a:r>
              <a:rPr lang="sl-SI" sz="2600" dirty="0"/>
              <a:t>Personal experinece?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Getting into the right mood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289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cap="none" dirty="0"/>
              <a:t>CONTROL</a:t>
            </a:r>
            <a:r>
              <a:rPr lang="sl-SI" altLang="en-US" b="1" cap="none" dirty="0"/>
              <a:t> THE MESSAGES</a:t>
            </a:r>
            <a:endParaRPr lang="en-GB" altLang="en-US" cap="non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3581400" cy="23876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TOOLS</a:t>
            </a:r>
            <a:endParaRPr lang="en-GB" dirty="0"/>
          </a:p>
        </p:txBody>
      </p:sp>
      <p:sp>
        <p:nvSpPr>
          <p:cNvPr id="16388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Written statement (press, internet, social networks)</a:t>
            </a:r>
            <a:br>
              <a:rPr lang="sl-SI" altLang="en-US" b="1" dirty="0"/>
            </a:br>
            <a:endParaRPr lang="en-US" altLang="en-US" b="1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Audio statement (radio, internet, social networks)</a:t>
            </a:r>
            <a:br>
              <a:rPr lang="sl-SI" altLang="en-US" b="1" dirty="0"/>
            </a:br>
            <a:endParaRPr lang="en-US" altLang="en-US" b="1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Video reaction - photos and (live) broadcast (TV, internet, social networks)</a:t>
            </a:r>
            <a:endParaRPr lang="en-GB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/>
              <a:t>How to prepare ?</a:t>
            </a:r>
            <a:br>
              <a:rPr lang="sl-SI" altLang="en-US" b="1" dirty="0"/>
            </a:br>
            <a:r>
              <a:rPr lang="sl-SI" altLang="en-US" b="1" dirty="0"/>
              <a:t>Can we do it alone?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6337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en-US" dirty="0"/>
              <a:t>CONTEXT </a:t>
            </a:r>
            <a:endParaRPr lang="en-GB" altLang="en-US" cap="non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CHECKLIST </a:t>
            </a:r>
            <a:endParaRPr lang="en-GB" dirty="0"/>
          </a:p>
        </p:txBody>
      </p:sp>
      <p:sp>
        <p:nvSpPr>
          <p:cNvPr id="19460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Lead (</a:t>
            </a:r>
            <a:r>
              <a:rPr lang="en-US" altLang="en-US" b="1" i="1" dirty="0"/>
              <a:t>Who/what? or When? Or quote Aha!)</a:t>
            </a:r>
            <a:endParaRPr lang="en-US" altLang="en-US" b="1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The lead as appetizer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The lead is more informative than the title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As much W’s in a compact (not extensive) style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The sentences are short, the language simple</a:t>
            </a:r>
            <a:endParaRPr lang="sl-SI" altLang="en-US" b="1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en-US" b="1" dirty="0"/>
              <a:t>Inverted pyramide</a:t>
            </a:r>
            <a:endParaRPr lang="en-GB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en-US" b="1" dirty="0"/>
              <a:t>W</a:t>
            </a:r>
            <a:r>
              <a:rPr lang="en-US" altLang="en-US" b="1" dirty="0" err="1"/>
              <a:t>ritten</a:t>
            </a:r>
            <a:r>
              <a:rPr lang="en-US" altLang="en-US" b="1" dirty="0"/>
              <a:t> statements</a:t>
            </a:r>
            <a:r>
              <a:rPr lang="sl-SI" altLang="en-US" b="1" dirty="0"/>
              <a:t>. Print.</a:t>
            </a:r>
            <a:endParaRPr lang="en-US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4675188" cy="2362200"/>
          </a:xfrm>
        </p:spPr>
      </p:pic>
    </p:spTree>
    <p:extLst>
      <p:ext uri="{BB962C8B-B14F-4D97-AF65-F5344CB8AC3E}">
        <p14:creationId xmlns:p14="http://schemas.microsoft.com/office/powerpoint/2010/main" val="1700009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en-US" b="1" dirty="0"/>
              <a:t>TIME TO EXPLAIN</a:t>
            </a:r>
            <a:endParaRPr lang="en-GB" altLang="en-US" cap="none" dirty="0"/>
          </a:p>
        </p:txBody>
      </p:sp>
      <p:sp>
        <p:nvSpPr>
          <p:cNvPr id="20483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 Relevance, importance, appeal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 Extreme understandability - especially for one-time listeners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 What is the most important comes first (inverted pyramid)</a:t>
            </a:r>
            <a:endParaRPr lang="en-GB" alt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CHECKLIST</a:t>
            </a:r>
            <a:endParaRPr lang="en-GB" dirty="0"/>
          </a:p>
        </p:txBody>
      </p:sp>
      <p:sp>
        <p:nvSpPr>
          <p:cNvPr id="20484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Lead (</a:t>
            </a:r>
            <a:r>
              <a:rPr lang="en-US" altLang="en-US" b="1" i="1" dirty="0"/>
              <a:t>Who/what? or When? Or quote Aha!)</a:t>
            </a:r>
            <a:endParaRPr lang="en-US" altLang="en-US" b="1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The lead as title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The importance of the announcement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As much W’s in a compact (not extensive) style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The sentences are short, the language simple</a:t>
            </a:r>
            <a:endParaRPr lang="en-GB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en-US" b="1" dirty="0"/>
              <a:t>Radio. Podcasts.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92025"/>
            <a:ext cx="4572000" cy="30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14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And now?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JKog0lk3DX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0" y="621960"/>
            <a:ext cx="5567082" cy="36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68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Voice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>
              <a:buFontTx/>
              <a:buChar char="-"/>
            </a:pPr>
            <a:r>
              <a:rPr lang="sl-SI" sz="2900" dirty="0"/>
              <a:t>Key words </a:t>
            </a:r>
          </a:p>
          <a:p>
            <a:pPr>
              <a:buFontTx/>
              <a:buChar char="-"/>
            </a:pPr>
            <a:r>
              <a:rPr lang="sl-SI" sz="2900" dirty="0"/>
              <a:t>Voice range: volume ( hands up) vs. whisper  </a:t>
            </a:r>
          </a:p>
          <a:p>
            <a:pPr>
              <a:buFontTx/>
              <a:buChar char="-"/>
            </a:pPr>
            <a:r>
              <a:rPr lang="sl-SI" sz="2900" dirty="0"/>
              <a:t>Pauses</a:t>
            </a:r>
          </a:p>
          <a:p>
            <a:pPr>
              <a:buFontTx/>
              <a:buChar char="-"/>
            </a:pPr>
            <a:r>
              <a:rPr lang="sl-SI" sz="2900" dirty="0"/>
              <a:t>Diaphragm </a:t>
            </a:r>
          </a:p>
          <a:p>
            <a:pPr>
              <a:buFontTx/>
              <a:buChar char="-"/>
            </a:pPr>
            <a:r>
              <a:rPr lang="sl-SI" sz="2900" dirty="0" err="1"/>
              <a:t>Silence</a:t>
            </a:r>
            <a:r>
              <a:rPr lang="sl-SI" sz="2900" dirty="0"/>
              <a:t> </a:t>
            </a:r>
          </a:p>
          <a:p>
            <a:pPr>
              <a:buFontTx/>
              <a:buChar char="-"/>
            </a:pPr>
            <a:r>
              <a:rPr lang="sl-SI" sz="2900" dirty="0" err="1"/>
              <a:t>Voice</a:t>
            </a:r>
            <a:r>
              <a:rPr lang="sl-SI" sz="2900" dirty="0"/>
              <a:t> </a:t>
            </a:r>
            <a:r>
              <a:rPr lang="sl-SI" sz="2900" dirty="0" err="1"/>
              <a:t>modulatio</a:t>
            </a:r>
            <a:r>
              <a:rPr lang="sl-SI" dirty="0" err="1"/>
              <a:t>n</a:t>
            </a:r>
            <a:r>
              <a:rPr lang="sl-SI" dirty="0"/>
              <a:t> 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2400" i="1" dirty="0"/>
              <a:t>When planning for a year, plant corn. </a:t>
            </a:r>
          </a:p>
          <a:p>
            <a:pPr marL="0" indent="0">
              <a:buNone/>
            </a:pPr>
            <a:r>
              <a:rPr lang="sl-SI" sz="2400" i="1" dirty="0"/>
              <a:t>When planning for a decade, plant trees. </a:t>
            </a:r>
          </a:p>
          <a:p>
            <a:pPr marL="0" indent="0">
              <a:buNone/>
            </a:pPr>
            <a:r>
              <a:rPr lang="sl-SI" sz="2400" i="1" dirty="0"/>
              <a:t>When planning for life, educate and train people. </a:t>
            </a:r>
          </a:p>
          <a:p>
            <a:pPr>
              <a:buFontTx/>
              <a:buChar char="-"/>
            </a:pPr>
            <a:endParaRPr lang="sl-SI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513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en-US" b="1" dirty="0"/>
              <a:t>VISUAL IS IMPORTANT</a:t>
            </a:r>
            <a:endParaRPr lang="en-GB" altLang="en-US" cap="non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CHECKLIST</a:t>
            </a:r>
            <a:endParaRPr lang="en-GB" dirty="0"/>
          </a:p>
        </p:txBody>
      </p:sp>
      <p:sp>
        <p:nvSpPr>
          <p:cNvPr id="21508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 The ultimate significance of the first shot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 The proportion between spoken text and images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 The importance of the announcement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 As much W’s in a compact (but lively) style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/>
              <a:t>  The sentences are short, the language simple</a:t>
            </a:r>
            <a:endParaRPr lang="en-GB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en-US" b="1" dirty="0"/>
              <a:t>TV, social media </a:t>
            </a:r>
            <a:endParaRPr lang="en-US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447800"/>
            <a:ext cx="4114800" cy="3120390"/>
          </a:xfrm>
        </p:spPr>
      </p:pic>
    </p:spTree>
    <p:extLst>
      <p:ext uri="{BB962C8B-B14F-4D97-AF65-F5344CB8AC3E}">
        <p14:creationId xmlns:p14="http://schemas.microsoft.com/office/powerpoint/2010/main" val="1182055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Body Language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Breath – relax – smile</a:t>
            </a:r>
          </a:p>
          <a:p>
            <a:endParaRPr lang="sl-SI" dirty="0"/>
          </a:p>
          <a:p>
            <a:r>
              <a:rPr lang="sl-SI" dirty="0"/>
              <a:t>Body language or body noise </a:t>
            </a:r>
          </a:p>
          <a:p>
            <a:endParaRPr lang="sl-SI" dirty="0"/>
          </a:p>
          <a:p>
            <a:r>
              <a:rPr lang="sl-SI" dirty="0"/>
              <a:t>Moving?  Or, finding  i-spot 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Do not lock arms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Eye contact </a:t>
            </a:r>
          </a:p>
          <a:p>
            <a:endParaRPr lang="sl-SI" dirty="0"/>
          </a:p>
          <a:p>
            <a:r>
              <a:rPr lang="sl-SI" dirty="0"/>
              <a:t>Contact with audience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171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181600"/>
            <a:ext cx="7543800" cy="914400"/>
          </a:xfrm>
        </p:spPr>
        <p:txBody>
          <a:bodyPr/>
          <a:lstStyle/>
          <a:p>
            <a:r>
              <a:rPr lang="sl-SI" dirty="0"/>
              <a:t>Research disemination. Projects.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2400" y="152400"/>
          <a:ext cx="8686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6157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trike="sngStrike" dirty="0"/>
              <a:t>Strategy   </a:t>
            </a:r>
            <a:r>
              <a:rPr lang="sl-SI" dirty="0"/>
              <a:t>Plan </a:t>
            </a:r>
          </a:p>
          <a:p>
            <a:r>
              <a:rPr lang="sl-SI" dirty="0"/>
              <a:t>Proactive</a:t>
            </a:r>
          </a:p>
          <a:p>
            <a:r>
              <a:rPr lang="sl-SI" dirty="0"/>
              <a:t>Operational</a:t>
            </a:r>
          </a:p>
          <a:p>
            <a:r>
              <a:rPr lang="sl-SI" dirty="0"/>
              <a:t>Usually engaged with partners</a:t>
            </a:r>
          </a:p>
          <a:p>
            <a:r>
              <a:rPr lang="sl-SI" dirty="0"/>
              <a:t>Task / objective oriented – disemination </a:t>
            </a:r>
          </a:p>
          <a:p>
            <a:r>
              <a:rPr lang="sl-SI" dirty="0"/>
              <a:t>Shorter term</a:t>
            </a:r>
          </a:p>
          <a:p>
            <a:r>
              <a:rPr lang="sl-SI" dirty="0"/>
              <a:t>Endorsment </a:t>
            </a:r>
          </a:p>
          <a:p>
            <a:r>
              <a:rPr lang="sl-SI" dirty="0"/>
              <a:t>Controlled</a:t>
            </a:r>
          </a:p>
          <a:p>
            <a:r>
              <a:rPr lang="sl-SI" dirty="0"/>
              <a:t>Defined audiences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Project communication 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185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5715000"/>
            <a:ext cx="7543800" cy="914400"/>
          </a:xfrm>
        </p:spPr>
        <p:txBody>
          <a:bodyPr/>
          <a:lstStyle/>
          <a:p>
            <a:r>
              <a:rPr lang="sl-SI" sz="4000" dirty="0"/>
              <a:t>Who is (your) target audience? </a:t>
            </a:r>
            <a:endParaRPr lang="en-GB" sz="4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0311645"/>
              </p:ext>
            </p:extLst>
          </p:nvPr>
        </p:nvGraphicFramePr>
        <p:xfrm>
          <a:off x="1600200" y="6285"/>
          <a:ext cx="82296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B828C1E-3FF7-4829-A46F-A1540532E8E4}"/>
              </a:ext>
            </a:extLst>
          </p:cNvPr>
          <p:cNvSpPr txBox="1">
            <a:spLocks/>
          </p:cNvSpPr>
          <p:nvPr/>
        </p:nvSpPr>
        <p:spPr>
          <a:xfrm>
            <a:off x="152400" y="190499"/>
            <a:ext cx="2895600" cy="377190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l-SI" sz="2600" dirty="0" err="1"/>
              <a:t>Who</a:t>
            </a:r>
            <a:r>
              <a:rPr lang="sl-SI" sz="2600" dirty="0"/>
              <a:t> </a:t>
            </a:r>
            <a:r>
              <a:rPr lang="sl-SI" sz="2600" dirty="0" err="1"/>
              <a:t>should</a:t>
            </a:r>
            <a:r>
              <a:rPr lang="sl-SI" sz="2600" dirty="0"/>
              <a:t> </a:t>
            </a:r>
            <a:r>
              <a:rPr lang="sl-SI" sz="2600" dirty="0" err="1"/>
              <a:t>communicate</a:t>
            </a:r>
            <a:r>
              <a:rPr lang="sl-SI" sz="2600" dirty="0"/>
              <a:t>? </a:t>
            </a:r>
          </a:p>
          <a:p>
            <a:pPr marL="18288" indent="0">
              <a:buNone/>
            </a:pPr>
            <a:r>
              <a:rPr lang="sl-SI" dirty="0"/>
              <a:t>  </a:t>
            </a:r>
          </a:p>
          <a:p>
            <a:r>
              <a:rPr lang="sl-SI" dirty="0" err="1"/>
              <a:t>Whos</a:t>
            </a:r>
            <a:r>
              <a:rPr lang="sl-SI" dirty="0"/>
              <a:t> is </a:t>
            </a:r>
            <a:r>
              <a:rPr lang="sl-SI" dirty="0" err="1"/>
              <a:t>audience</a:t>
            </a:r>
            <a:r>
              <a:rPr lang="sl-SI" dirty="0"/>
              <a:t>? / </a:t>
            </a:r>
            <a:r>
              <a:rPr lang="sl-SI" dirty="0" err="1"/>
              <a:t>Who</a:t>
            </a:r>
            <a:r>
              <a:rPr lang="sl-SI" dirty="0"/>
              <a:t> </a:t>
            </a:r>
            <a:r>
              <a:rPr lang="sl-SI" dirty="0" err="1"/>
              <a:t>we</a:t>
            </a:r>
            <a:r>
              <a:rPr lang="sl-SI" dirty="0"/>
              <a:t> are  </a:t>
            </a:r>
            <a:r>
              <a:rPr lang="sl-SI" dirty="0" err="1"/>
              <a:t>addressing</a:t>
            </a:r>
            <a:r>
              <a:rPr lang="sl-SI" dirty="0"/>
              <a:t>?   </a:t>
            </a:r>
          </a:p>
          <a:p>
            <a:endParaRPr lang="sl-SI" dirty="0"/>
          </a:p>
          <a:p>
            <a:r>
              <a:rPr lang="sl-SI" dirty="0" err="1"/>
              <a:t>What</a:t>
            </a:r>
            <a:r>
              <a:rPr lang="sl-SI" dirty="0"/>
              <a:t> is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news</a:t>
            </a:r>
            <a:r>
              <a:rPr lang="sl-SI" dirty="0"/>
              <a:t>? </a:t>
            </a:r>
          </a:p>
          <a:p>
            <a:endParaRPr lang="sl-SI" dirty="0"/>
          </a:p>
          <a:p>
            <a:r>
              <a:rPr lang="sl-SI" dirty="0" err="1"/>
              <a:t>What</a:t>
            </a:r>
            <a:r>
              <a:rPr lang="sl-SI" dirty="0"/>
              <a:t> </a:t>
            </a:r>
            <a:r>
              <a:rPr lang="sl-SI" dirty="0" err="1"/>
              <a:t>will</a:t>
            </a:r>
            <a:r>
              <a:rPr lang="sl-SI" dirty="0"/>
              <a:t> be </a:t>
            </a:r>
            <a:r>
              <a:rPr lang="sl-SI" dirty="0" err="1"/>
              <a:t>my</a:t>
            </a:r>
            <a:r>
              <a:rPr lang="sl-SI" dirty="0"/>
              <a:t> </a:t>
            </a:r>
            <a:r>
              <a:rPr lang="sl-SI" dirty="0" err="1"/>
              <a:t>message</a:t>
            </a:r>
            <a:r>
              <a:rPr lang="sl-SI" dirty="0"/>
              <a:t>? </a:t>
            </a:r>
          </a:p>
          <a:p>
            <a:endParaRPr lang="sl-SI" dirty="0"/>
          </a:p>
          <a:p>
            <a:r>
              <a:rPr lang="sl-SI" dirty="0" err="1"/>
              <a:t>What</a:t>
            </a:r>
            <a:r>
              <a:rPr lang="sl-SI" dirty="0"/>
              <a:t> are </a:t>
            </a:r>
            <a:r>
              <a:rPr lang="sl-SI" dirty="0" err="1"/>
              <a:t>my</a:t>
            </a:r>
            <a:r>
              <a:rPr lang="sl-SI" dirty="0"/>
              <a:t> </a:t>
            </a:r>
            <a:r>
              <a:rPr lang="sl-SI" dirty="0" err="1"/>
              <a:t>advatanes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why</a:t>
            </a:r>
            <a:r>
              <a:rPr lang="sl-SI" dirty="0"/>
              <a:t>? </a:t>
            </a:r>
            <a:r>
              <a:rPr lang="sl-SI" dirty="0" err="1"/>
              <a:t>Where</a:t>
            </a:r>
            <a:r>
              <a:rPr lang="sl-SI" dirty="0"/>
              <a:t> I </a:t>
            </a:r>
            <a:r>
              <a:rPr lang="sl-SI" dirty="0" err="1"/>
              <a:t>have</a:t>
            </a:r>
            <a:r>
              <a:rPr lang="sl-SI" dirty="0"/>
              <a:t> to be </a:t>
            </a:r>
            <a:r>
              <a:rPr lang="sl-SI" dirty="0" err="1"/>
              <a:t>careful</a:t>
            </a:r>
            <a:r>
              <a:rPr lang="sl-SI" dirty="0"/>
              <a:t> ( </a:t>
            </a:r>
            <a:r>
              <a:rPr lang="sl-SI" dirty="0" err="1"/>
              <a:t>demage</a:t>
            </a:r>
            <a:r>
              <a:rPr lang="sl-SI" dirty="0"/>
              <a:t> </a:t>
            </a:r>
            <a:r>
              <a:rPr lang="sl-SI" dirty="0" err="1"/>
              <a:t>control</a:t>
            </a:r>
            <a:r>
              <a:rPr lang="sl-SI" dirty="0"/>
              <a:t>)?  </a:t>
            </a:r>
          </a:p>
          <a:p>
            <a:endParaRPr lang="sl-SI" dirty="0"/>
          </a:p>
          <a:p>
            <a:r>
              <a:rPr lang="sl-SI" dirty="0"/>
              <a:t>How I </a:t>
            </a:r>
            <a:r>
              <a:rPr lang="sl-SI" dirty="0" err="1"/>
              <a:t>will</a:t>
            </a:r>
            <a:r>
              <a:rPr lang="sl-SI" dirty="0"/>
              <a:t> </a:t>
            </a:r>
            <a:r>
              <a:rPr lang="sl-SI" dirty="0" err="1"/>
              <a:t>present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 to </a:t>
            </a:r>
            <a:r>
              <a:rPr lang="sl-SI" dirty="0" err="1"/>
              <a:t>media</a:t>
            </a:r>
            <a:r>
              <a:rPr lang="sl-SI" dirty="0"/>
              <a:t>?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68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  <a:br>
              <a:rPr lang="sl-SI" dirty="0"/>
            </a:br>
            <a:r>
              <a:rPr lang="sl-SI" dirty="0"/>
              <a:t>Best EU practises and some resources: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257800"/>
            <a:ext cx="4785618" cy="13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90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33"/>
            <a:ext cx="1413668" cy="14136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88" indent="0">
              <a:buNone/>
            </a:pPr>
            <a:r>
              <a:rPr lang="sl-SI" dirty="0">
                <a:hlinkClick r:id="rId3"/>
              </a:rPr>
              <a:t>www.rri-tools.eu</a:t>
            </a:r>
            <a:endParaRPr lang="sl-SI" dirty="0"/>
          </a:p>
          <a:p>
            <a:pPr marL="18288" indent="0">
              <a:buNone/>
            </a:pPr>
            <a:endParaRPr lang="sl-SI" dirty="0"/>
          </a:p>
          <a:p>
            <a:r>
              <a:rPr lang="en-GB" dirty="0"/>
              <a:t>Consortium of 26 organizations participating in the RRI Tools project</a:t>
            </a:r>
            <a:endParaRPr lang="sl-SI" dirty="0"/>
          </a:p>
          <a:p>
            <a:r>
              <a:rPr lang="en-GB" dirty="0"/>
              <a:t>27 workshops involving 400 stakeholders in 24 countries across Europe</a:t>
            </a:r>
            <a:r>
              <a:rPr lang="sl-SI" dirty="0"/>
              <a:t> </a:t>
            </a:r>
          </a:p>
          <a:p>
            <a:r>
              <a:rPr lang="en-GB" dirty="0"/>
              <a:t>300+ resources in the Toolkit have been selected by the RRI Tools members with the collaboration of their partners in Europe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5157192"/>
            <a:ext cx="2767630" cy="1556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5157192"/>
            <a:ext cx="2334049" cy="1556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005" y="5135736"/>
            <a:ext cx="2108346" cy="157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214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679998"/>
            <a:ext cx="9825407" cy="54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87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584"/>
            <a:ext cx="9144000" cy="55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75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Why researchers  need sci comm competences?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915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138"/>
            <a:ext cx="9144000" cy="46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094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656"/>
            <a:ext cx="9144000" cy="57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995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39866"/>
            <a:ext cx="856297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50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2BEDC-0B23-42D4-88DC-EC66F38B0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63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C1CF561-494F-4FF1-85A0-705E6C83F7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586849"/>
              </p:ext>
            </p:extLst>
          </p:nvPr>
        </p:nvGraphicFramePr>
        <p:xfrm>
          <a:off x="914400" y="76200"/>
          <a:ext cx="6934199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4151">
                  <a:extLst>
                    <a:ext uri="{9D8B030D-6E8A-4147-A177-3AD203B41FA5}">
                      <a16:colId xmlns:a16="http://schemas.microsoft.com/office/drawing/2014/main" val="2391931215"/>
                    </a:ext>
                  </a:extLst>
                </a:gridCol>
                <a:gridCol w="2255024">
                  <a:extLst>
                    <a:ext uri="{9D8B030D-6E8A-4147-A177-3AD203B41FA5}">
                      <a16:colId xmlns:a16="http://schemas.microsoft.com/office/drawing/2014/main" val="2808652136"/>
                    </a:ext>
                  </a:extLst>
                </a:gridCol>
                <a:gridCol w="2255024">
                  <a:extLst>
                    <a:ext uri="{9D8B030D-6E8A-4147-A177-3AD203B41FA5}">
                      <a16:colId xmlns:a16="http://schemas.microsoft.com/office/drawing/2014/main" val="583890154"/>
                    </a:ext>
                  </a:extLst>
                </a:gridCol>
              </a:tblGrid>
              <a:tr h="1244708">
                <a:tc>
                  <a:txBody>
                    <a:bodyPr/>
                    <a:lstStyle/>
                    <a:p>
                      <a:r>
                        <a:rPr lang="sl-SI" dirty="0" err="1"/>
                        <a:t>Written</a:t>
                      </a:r>
                      <a:r>
                        <a:rPr lang="sl-SI" dirty="0"/>
                        <a:t>  </a:t>
                      </a:r>
                      <a:r>
                        <a:rPr lang="sl-SI" dirty="0" err="1"/>
                        <a:t>stories</a:t>
                      </a:r>
                      <a:r>
                        <a:rPr lang="sl-SI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Video </a:t>
                      </a:r>
                      <a:r>
                        <a:rPr lang="sl-SI" dirty="0" err="1"/>
                        <a:t>appearance</a:t>
                      </a:r>
                      <a:r>
                        <a:rPr lang="sl-SI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Radio / </a:t>
                      </a:r>
                      <a:r>
                        <a:rPr lang="sl-SI" dirty="0" err="1"/>
                        <a:t>audio</a:t>
                      </a:r>
                      <a:r>
                        <a:rPr lang="sl-SI" dirty="0"/>
                        <a:t>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731448"/>
                  </a:ext>
                </a:extLst>
              </a:tr>
              <a:tr h="2946292">
                <a:tc gridSpan="3">
                  <a:txBody>
                    <a:bodyPr/>
                    <a:lstStyle/>
                    <a:p>
                      <a:pPr algn="ctr"/>
                      <a:r>
                        <a:rPr lang="sl-SI" dirty="0"/>
                        <a:t>How to </a:t>
                      </a:r>
                      <a:r>
                        <a:rPr lang="sl-SI" dirty="0" err="1"/>
                        <a:t>create</a:t>
                      </a:r>
                      <a:r>
                        <a:rPr lang="sl-SI" dirty="0"/>
                        <a:t> relevance 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sl-SI" dirty="0"/>
                        <a:t>How to </a:t>
                      </a:r>
                      <a:r>
                        <a:rPr lang="sl-SI" dirty="0" err="1"/>
                        <a:t>create</a:t>
                      </a:r>
                      <a:r>
                        <a:rPr lang="sl-SI" dirty="0"/>
                        <a:t> </a:t>
                      </a:r>
                      <a:r>
                        <a:rPr lang="sl-SI" dirty="0" err="1"/>
                        <a:t>importance</a:t>
                      </a:r>
                      <a:r>
                        <a:rPr lang="sl-SI" dirty="0"/>
                        <a:t>? </a:t>
                      </a:r>
                      <a:endParaRPr lang="en-GB" dirty="0"/>
                    </a:p>
                    <a:p>
                      <a:pPr algn="ctr"/>
                      <a:endParaRPr lang="sl-SI" dirty="0"/>
                    </a:p>
                    <a:p>
                      <a:pPr algn="ctr"/>
                      <a:r>
                        <a:rPr lang="sl-SI" dirty="0" err="1"/>
                        <a:t>Understanability</a:t>
                      </a:r>
                      <a:r>
                        <a:rPr lang="sl-SI" dirty="0"/>
                        <a:t>  </a:t>
                      </a:r>
                      <a:r>
                        <a:rPr lang="sl-SI" dirty="0" err="1"/>
                        <a:t>of</a:t>
                      </a:r>
                      <a:r>
                        <a:rPr lang="sl-SI" dirty="0"/>
                        <a:t> </a:t>
                      </a:r>
                      <a:r>
                        <a:rPr lang="sl-SI" dirty="0" err="1"/>
                        <a:t>messages</a:t>
                      </a:r>
                      <a:endParaRPr lang="en-GB" dirty="0"/>
                    </a:p>
                    <a:p>
                      <a:pPr algn="ctr"/>
                      <a:endParaRPr lang="sl-SI" dirty="0"/>
                    </a:p>
                    <a:p>
                      <a:pPr algn="ctr"/>
                      <a:r>
                        <a:rPr lang="sl-SI" dirty="0" err="1"/>
                        <a:t>Visual</a:t>
                      </a:r>
                      <a:r>
                        <a:rPr lang="sl-SI" dirty="0"/>
                        <a:t> </a:t>
                      </a:r>
                      <a:r>
                        <a:rPr lang="sl-SI" dirty="0" err="1"/>
                        <a:t>help</a:t>
                      </a:r>
                      <a:r>
                        <a:rPr lang="sl-SI" dirty="0"/>
                        <a:t> </a:t>
                      </a:r>
                    </a:p>
                    <a:p>
                      <a:pPr algn="ctr"/>
                      <a:endParaRPr lang="sl-SI" dirty="0"/>
                    </a:p>
                    <a:p>
                      <a:pPr algn="ctr"/>
                      <a:r>
                        <a:rPr lang="sl-SI" dirty="0" err="1"/>
                        <a:t>What</a:t>
                      </a:r>
                      <a:r>
                        <a:rPr lang="sl-SI" dirty="0"/>
                        <a:t> more? 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21214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123B55E-60EC-45E5-B431-841F1BEBA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Plan it. Get help. </a:t>
            </a:r>
            <a:br>
              <a:rPr lang="sl-SI" dirty="0"/>
            </a:br>
            <a:r>
              <a:rPr lang="sl-SI" dirty="0"/>
              <a:t>It‘s all about skills!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4613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181600"/>
            <a:ext cx="7543800" cy="914400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38716"/>
              </p:ext>
            </p:extLst>
          </p:nvPr>
        </p:nvGraphicFramePr>
        <p:xfrm>
          <a:off x="152400" y="152400"/>
          <a:ext cx="8686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55854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Crisis</a:t>
            </a:r>
          </a:p>
          <a:p>
            <a:r>
              <a:rPr lang="sl-SI" dirty="0"/>
              <a:t>Proactive / Reactive </a:t>
            </a:r>
          </a:p>
          <a:p>
            <a:r>
              <a:rPr lang="sl-SI" dirty="0"/>
              <a:t>Short term</a:t>
            </a:r>
          </a:p>
          <a:p>
            <a:r>
              <a:rPr lang="sl-SI" dirty="0"/>
              <a:t>One issue, one objective</a:t>
            </a:r>
          </a:p>
          <a:p>
            <a:pPr marL="18288" indent="0">
              <a:buNone/>
            </a:pPr>
            <a:endParaRPr lang="sl-S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Issue management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240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7D6056-B122-4A2B-843B-A4A47438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6CAAB8-9AE9-4BA2-A93F-BB06CA4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Conclusion...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920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0" y="4178808"/>
            <a:ext cx="3733800" cy="731520"/>
          </a:xfrm>
        </p:spPr>
        <p:txBody>
          <a:bodyPr/>
          <a:lstStyle/>
          <a:p>
            <a:r>
              <a:rPr lang="sl-SI" dirty="0"/>
              <a:t>Does this resonate with my RI?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82000" cy="2350008"/>
          </a:xfrm>
        </p:spPr>
        <p:txBody>
          <a:bodyPr/>
          <a:lstStyle/>
          <a:p>
            <a:br>
              <a:rPr lang="sl-SI" dirty="0"/>
            </a:br>
            <a:br>
              <a:rPr lang="sl-SI" dirty="0"/>
            </a:br>
            <a:r>
              <a:rPr lang="sl-SI" sz="3600" dirty="0"/>
              <a:t>Take aways:  </a:t>
            </a:r>
            <a:br>
              <a:rPr lang="sl-SI" sz="3600" dirty="0"/>
            </a:br>
            <a:r>
              <a:rPr lang="sl-SI" sz="3600" dirty="0"/>
              <a:t>- there is no „copy – paste“ to use</a:t>
            </a:r>
            <a:br>
              <a:rPr lang="sl-SI" sz="3600" dirty="0"/>
            </a:br>
            <a:r>
              <a:rPr lang="sl-SI" sz="3600" dirty="0"/>
              <a:t>- be creative and find a relevant context</a:t>
            </a:r>
            <a:br>
              <a:rPr lang="sl-SI" sz="3600" dirty="0"/>
            </a:br>
            <a:r>
              <a:rPr lang="sl-SI" sz="3600" dirty="0"/>
              <a:t>- it is about the impact and reputation   </a:t>
            </a:r>
            <a:br>
              <a:rPr lang="sl-SI" sz="3600" dirty="0"/>
            </a:br>
            <a:r>
              <a:rPr lang="sl-SI" sz="3600" dirty="0"/>
              <a:t>- get the skills (pressure your RI)</a:t>
            </a:r>
            <a:br>
              <a:rPr lang="sl-SI" sz="3600" dirty="0"/>
            </a:br>
            <a:r>
              <a:rPr lang="sl-SI" sz="3600" dirty="0"/>
              <a:t>- be confident: you create better society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137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Thank you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0"/>
            <a:ext cx="6477000" cy="967909"/>
          </a:xfrm>
        </p:spPr>
        <p:txBody>
          <a:bodyPr/>
          <a:lstStyle/>
          <a:p>
            <a:r>
              <a:rPr lang="sl-SI" dirty="0" err="1">
                <a:hlinkClick r:id="rId3"/>
              </a:rPr>
              <a:t>jadranka</a:t>
            </a:r>
            <a:r>
              <a:rPr lang="sl-SI" dirty="0">
                <a:hlinkClick r:id="rId3"/>
              </a:rPr>
              <a:t>@kontekst-</a:t>
            </a:r>
            <a:r>
              <a:rPr lang="sl-SI" dirty="0" err="1">
                <a:hlinkClick r:id="rId3"/>
              </a:rPr>
              <a:t>svetovanje.si</a:t>
            </a:r>
            <a:r>
              <a:rPr lang="sl-SI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486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dirty="0"/>
              <a:t> </a:t>
            </a:r>
          </a:p>
          <a:p>
            <a:pPr>
              <a:buFontTx/>
              <a:buChar char="-"/>
            </a:pPr>
            <a:r>
              <a:rPr lang="sl-SI" dirty="0"/>
              <a:t>A new job to learn</a:t>
            </a:r>
          </a:p>
          <a:p>
            <a:pPr>
              <a:buFontTx/>
              <a:buChar char="-"/>
            </a:pPr>
            <a:r>
              <a:rPr lang="sl-SI" dirty="0"/>
              <a:t>Visibility, consensus, trust</a:t>
            </a:r>
          </a:p>
          <a:p>
            <a:pPr>
              <a:buFontTx/>
              <a:buChar char="-"/>
            </a:pPr>
            <a:r>
              <a:rPr lang="sl-SI" dirty="0"/>
              <a:t>Dialogue with society, policy makers, business, peers, future researchers,..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dirty="0"/>
              <a:t>But, </a:t>
            </a:r>
          </a:p>
          <a:p>
            <a:pPr marL="0" indent="0">
              <a:buNone/>
            </a:pPr>
            <a:r>
              <a:rPr lang="sl-SI" dirty="0"/>
              <a:t>- do they know how to do it? </a:t>
            </a:r>
          </a:p>
          <a:p>
            <a:pPr>
              <a:buFontTx/>
              <a:buChar char="-"/>
            </a:pPr>
            <a:r>
              <a:rPr lang="sl-SI" dirty="0"/>
              <a:t>do RI have strategies for implementation?</a:t>
            </a:r>
          </a:p>
          <a:p>
            <a:pPr>
              <a:buFontTx/>
              <a:buChar char="-"/>
            </a:pPr>
            <a:r>
              <a:rPr lang="sl-SI" dirty="0"/>
              <a:t>do RI know how to engage with a dialogue when there is a risk?</a:t>
            </a:r>
          </a:p>
          <a:p>
            <a:pPr>
              <a:buFontTx/>
              <a:buChar char="-"/>
            </a:pPr>
            <a:r>
              <a:rPr lang="sl-SI" dirty="0"/>
              <a:t>can RI deal with pseudoscience? How?   </a:t>
            </a:r>
          </a:p>
          <a:p>
            <a:pPr>
              <a:buFontTx/>
              <a:buChar char="-"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6093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005019" cy="692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2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Which research institute is my role model in communicating their science?  Why?  </a:t>
            </a:r>
          </a:p>
          <a:p>
            <a:pPr marL="18288" indent="0">
              <a:buNone/>
            </a:pPr>
            <a:endParaRPr lang="sl-SI" dirty="0"/>
          </a:p>
          <a:p>
            <a:r>
              <a:rPr lang="sl-SI" dirty="0"/>
              <a:t>How they communicate to or with me? </a:t>
            </a:r>
          </a:p>
          <a:p>
            <a:endParaRPr lang="sl-SI" dirty="0"/>
          </a:p>
          <a:p>
            <a:r>
              <a:rPr lang="sl-SI" dirty="0"/>
              <a:t>How do I get their message? 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Please participate…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877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819C80-5A2E-4494-99A1-EA8BBF1C78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884889"/>
              </p:ext>
            </p:extLst>
          </p:nvPr>
        </p:nvGraphicFramePr>
        <p:xfrm>
          <a:off x="228600" y="685800"/>
          <a:ext cx="8686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C59440-57A4-48D4-81AE-2D3E7856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773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13401</TotalTime>
  <Words>1807</Words>
  <Application>Microsoft Office PowerPoint</Application>
  <PresentationFormat>On-screen Show (4:3)</PresentationFormat>
  <Paragraphs>408</Paragraphs>
  <Slides>59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Palatino Linotype</vt:lpstr>
      <vt:lpstr>Wingdings</vt:lpstr>
      <vt:lpstr>Elemental</vt:lpstr>
      <vt:lpstr>Effective Science Engagement and Media </vt:lpstr>
      <vt:lpstr>PowerPoint Presentation</vt:lpstr>
      <vt:lpstr> Bodmer Report, 1985  </vt:lpstr>
      <vt:lpstr>PowerPoint Presentation</vt:lpstr>
      <vt:lpstr>Why researchers  need sci comm competences? </vt:lpstr>
      <vt:lpstr>PowerPoint Presentation</vt:lpstr>
      <vt:lpstr>PowerPoint Presentation</vt:lpstr>
      <vt:lpstr>Please participate…</vt:lpstr>
      <vt:lpstr>PowerPoint Presentation</vt:lpstr>
      <vt:lpstr>How to progress sci comm in RI? </vt:lpstr>
      <vt:lpstr>Why? </vt:lpstr>
      <vt:lpstr>Engagement! </vt:lpstr>
      <vt:lpstr>Science to Come Out of ....its Ivory Tower</vt:lpstr>
      <vt:lpstr>PowerPoint Presentation</vt:lpstr>
      <vt:lpstr>PowerPoint Presentation</vt:lpstr>
      <vt:lpstr>  Key words:  - impact (results) - knowldege (jobs, work)  - mission (better society) </vt:lpstr>
      <vt:lpstr> Structure:  regular communication and/ or a specific reason   </vt:lpstr>
      <vt:lpstr>Science Engagement:  competence of RI  </vt:lpstr>
      <vt:lpstr>RI: Institutional  communication strategy</vt:lpstr>
      <vt:lpstr>Who is (your) target audience? </vt:lpstr>
      <vt:lpstr>Audience  -  Purpose of your presentation </vt:lpstr>
      <vt:lpstr>PowerPoint Presentation</vt:lpstr>
      <vt:lpstr>Communication  with Media</vt:lpstr>
      <vt:lpstr>  Science     Media </vt:lpstr>
      <vt:lpstr>Journalists, Editors, Media</vt:lpstr>
      <vt:lpstr>Media:What‘ s in it for me? </vt:lpstr>
      <vt:lpstr>Who decides is media? </vt:lpstr>
      <vt:lpstr>PowerPoint Presentation</vt:lpstr>
      <vt:lpstr>  Where I work? What are my experiences with media? </vt:lpstr>
      <vt:lpstr>Structuring the Content: </vt:lpstr>
      <vt:lpstr>Story planning</vt:lpstr>
      <vt:lpstr>PowerPoint Presentation</vt:lpstr>
      <vt:lpstr>PowerPoint Presentation</vt:lpstr>
      <vt:lpstr> Which tools we will use? Which media outlet we will address? </vt:lpstr>
      <vt:lpstr>Visuals </vt:lpstr>
      <vt:lpstr>Getting into the right mood </vt:lpstr>
      <vt:lpstr>How to prepare ? Can we do it alone? </vt:lpstr>
      <vt:lpstr>Written statements. Print.</vt:lpstr>
      <vt:lpstr>Radio. Podcasts.</vt:lpstr>
      <vt:lpstr>Voice  </vt:lpstr>
      <vt:lpstr>TV, social media </vt:lpstr>
      <vt:lpstr>Body Language</vt:lpstr>
      <vt:lpstr>Research disemination. Projects.</vt:lpstr>
      <vt:lpstr>Project communication plan</vt:lpstr>
      <vt:lpstr>Who is (your) target audience? </vt:lpstr>
      <vt:lpstr>  Best EU practises and some resources: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it. Get help.  It‘s all about skills! </vt:lpstr>
      <vt:lpstr>PowerPoint Presentation</vt:lpstr>
      <vt:lpstr>Issue management </vt:lpstr>
      <vt:lpstr>Conclusion...</vt:lpstr>
      <vt:lpstr>  Take aways:   - there is no „copy – paste“ to use - be creative and find a relevant context - it is about the impact and reputation    - get the skills (pressure your RI) - be confident: you create better society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 on a Public Agenda</dc:title>
  <dc:creator>Jadranka Jezeršek</dc:creator>
  <cp:lastModifiedBy>Jadranka Jezeršek Turnes</cp:lastModifiedBy>
  <cp:revision>63</cp:revision>
  <cp:lastPrinted>2019-11-05T11:18:14Z</cp:lastPrinted>
  <dcterms:created xsi:type="dcterms:W3CDTF">2014-11-18T21:17:23Z</dcterms:created>
  <dcterms:modified xsi:type="dcterms:W3CDTF">2021-09-14T19:36:08Z</dcterms:modified>
</cp:coreProperties>
</file>