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2"/>
  </p:notesMasterIdLst>
  <p:sldIdLst>
    <p:sldId id="297" r:id="rId2"/>
    <p:sldId id="2650" r:id="rId3"/>
    <p:sldId id="2651" r:id="rId4"/>
    <p:sldId id="2648" r:id="rId5"/>
    <p:sldId id="2669" r:id="rId6"/>
    <p:sldId id="2660" r:id="rId7"/>
    <p:sldId id="2666" r:id="rId8"/>
    <p:sldId id="2665" r:id="rId9"/>
    <p:sldId id="3662" r:id="rId10"/>
    <p:sldId id="268" r:id="rId11"/>
  </p:sldIdLst>
  <p:sldSz cx="9144000" cy="5143500" type="screen16x9"/>
  <p:notesSz cx="6858000" cy="923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760" userDrawn="1">
          <p15:clr>
            <a:srgbClr val="A4A3A4"/>
          </p15:clr>
        </p15:guide>
        <p15:guide id="2" orient="horz" pos="16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CBCC"/>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FEA419B-BCDB-4C27-8AB2-1E94C2BD932B}">
  <a:tblStyle styleId="{BFEA419B-BCDB-4C27-8AB2-1E94C2BD932B}" styleName="Elsevier">
    <a:wholeTbl>
      <a:tcTxStyle>
        <a:fontRef idx="minor">
          <a:prstClr val="black"/>
        </a:fontRef>
        <a:schemeClr val="dk1"/>
      </a:tcTxStyle>
      <a:tcStyle>
        <a:tcBdr>
          <a:left>
            <a:ln w="0" cmpd="sng">
              <a:solidFill>
                <a:schemeClr val="lt1"/>
              </a:solidFill>
            </a:ln>
          </a:left>
          <a:right>
            <a:ln w="0" cmpd="sng">
              <a:solidFill>
                <a:schemeClr val="lt1"/>
              </a:solidFill>
            </a:ln>
          </a:right>
          <a:top>
            <a:ln w="0" cmpd="sng">
              <a:solidFill>
                <a:schemeClr val="lt1"/>
              </a:solidFill>
            </a:ln>
          </a:top>
          <a:bottom>
            <a:ln w="12700" cmpd="sng">
              <a:solidFill>
                <a:srgbClr val="DCDCDD"/>
              </a:solidFill>
            </a:ln>
          </a:bottom>
          <a:insideH>
            <a:ln w="12700" cmpd="sng">
              <a:solidFill>
                <a:srgbClr val="DCDCDD"/>
              </a:solidFill>
            </a:ln>
          </a:insideH>
          <a:insideV>
            <a:ln w="0" cmpd="sng">
              <a:solidFill>
                <a:schemeClr val="dk1"/>
              </a:solidFill>
            </a:ln>
          </a:insideV>
        </a:tcBdr>
        <a:fill>
          <a:solidFill>
            <a:schemeClr val="lt1"/>
          </a:solidFill>
        </a:fill>
      </a:tcStyle>
    </a:wholeTbl>
    <a:band1H>
      <a:tcStyle>
        <a:tcBdr/>
        <a:fill>
          <a:solidFill>
            <a:schemeClr val="lt1"/>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12700" cmpd="sng">
              <a:solidFill>
                <a:schemeClr val="lt1"/>
              </a:solidFill>
            </a:ln>
          </a:top>
        </a:tcBdr>
        <a:fill>
          <a:solidFill>
            <a:schemeClr val="accent1"/>
          </a:solidFill>
        </a:fill>
      </a:tcStyle>
    </a:lastRow>
    <a:firstRow>
      <a:tcTxStyle b="on">
        <a:fontRef idx="minor">
          <a:prstClr val="black"/>
        </a:fontRef>
        <a:schemeClr val="dk1"/>
      </a:tcTxStyle>
      <a:tcStyle>
        <a:tcBdr>
          <a:bottom>
            <a:ln w="12700" cmpd="sng">
              <a:solidFill>
                <a:srgbClr val="FF6C00"/>
              </a:solidFill>
            </a:ln>
          </a:bottom>
        </a:tcBdr>
        <a:fill>
          <a:solidFill>
            <a:schemeClr val="l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85974" autoAdjust="0"/>
  </p:normalViewPr>
  <p:slideViewPr>
    <p:cSldViewPr snapToGrid="0">
      <p:cViewPr varScale="1">
        <p:scale>
          <a:sx n="125" d="100"/>
          <a:sy n="125" d="100"/>
        </p:scale>
        <p:origin x="1254" y="96"/>
      </p:cViewPr>
      <p:guideLst>
        <p:guide pos="5760"/>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DD4CF-C917-4D69-9374-6EFF2E9F78C3}" type="datetimeFigureOut">
              <a:rPr lang="de-DE" smtClean="0"/>
              <a:t>17.09.2021</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43C7B-F938-4CE9-A268-32817172635B}" type="slidenum">
              <a:rPr lang="de-DE" smtClean="0"/>
              <a:t>‹#›</a:t>
            </a:fld>
            <a:endParaRPr lang="de-DE"/>
          </a:p>
        </p:txBody>
      </p:sp>
    </p:spTree>
    <p:extLst>
      <p:ext uri="{BB962C8B-B14F-4D97-AF65-F5344CB8AC3E}">
        <p14:creationId xmlns:p14="http://schemas.microsoft.com/office/powerpoint/2010/main" val="236874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A26E9E76-BEC4-4C1D-949B-6C5A7A422850}"/>
              </a:ext>
            </a:extLst>
          </p:cNvPr>
          <p:cNvSpPr>
            <a:spLocks noGrp="1"/>
          </p:cNvSpPr>
          <p:nvPr>
            <p:ph type="body" idx="1"/>
          </p:nvPr>
        </p:nvSpPr>
        <p:spPr/>
        <p:txBody>
          <a:bodyPr/>
          <a:lstStyle/>
          <a:p>
            <a:endParaRPr lang="en-US" dirty="0">
              <a:cs typeface="Calibri"/>
            </a:endParaRPr>
          </a:p>
        </p:txBody>
      </p:sp>
    </p:spTree>
    <p:extLst>
      <p:ext uri="{BB962C8B-B14F-4D97-AF65-F5344CB8AC3E}">
        <p14:creationId xmlns:p14="http://schemas.microsoft.com/office/powerpoint/2010/main" val="1018840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176C503A-E98D-4200-9A57-7FAA418CFC7E}"/>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0300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43C7B-F938-4CE9-A268-32817172635B}" type="slidenum">
              <a:rPr lang="de-DE" smtClean="0"/>
              <a:t>4</a:t>
            </a:fld>
            <a:endParaRPr lang="de-DE"/>
          </a:p>
        </p:txBody>
      </p:sp>
    </p:spTree>
    <p:extLst>
      <p:ext uri="{BB962C8B-B14F-4D97-AF65-F5344CB8AC3E}">
        <p14:creationId xmlns:p14="http://schemas.microsoft.com/office/powerpoint/2010/main" val="653481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7443C7B-F938-4CE9-A268-32817172635B}" type="slidenum">
              <a:rPr lang="de-DE" smtClean="0"/>
              <a:t>5</a:t>
            </a:fld>
            <a:endParaRPr lang="de-DE"/>
          </a:p>
        </p:txBody>
      </p:sp>
    </p:spTree>
    <p:extLst>
      <p:ext uri="{BB962C8B-B14F-4D97-AF65-F5344CB8AC3E}">
        <p14:creationId xmlns:p14="http://schemas.microsoft.com/office/powerpoint/2010/main" val="2030868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A7443C7B-F938-4CE9-A268-32817172635B}" type="slidenum">
              <a:rPr lang="de-DE" smtClean="0"/>
              <a:t>6</a:t>
            </a:fld>
            <a:endParaRPr lang="de-DE"/>
          </a:p>
        </p:txBody>
      </p:sp>
    </p:spTree>
    <p:extLst>
      <p:ext uri="{BB962C8B-B14F-4D97-AF65-F5344CB8AC3E}">
        <p14:creationId xmlns:p14="http://schemas.microsoft.com/office/powerpoint/2010/main" val="2577184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Also see the Backup with the blue text</a:t>
            </a:r>
          </a:p>
        </p:txBody>
      </p:sp>
      <p:sp>
        <p:nvSpPr>
          <p:cNvPr id="4" name="Slide Number Placeholder 3"/>
          <p:cNvSpPr>
            <a:spLocks noGrp="1"/>
          </p:cNvSpPr>
          <p:nvPr>
            <p:ph type="sldNum" sz="quarter" idx="5"/>
          </p:nvPr>
        </p:nvSpPr>
        <p:spPr/>
        <p:txBody>
          <a:bodyPr/>
          <a:lstStyle/>
          <a:p>
            <a:fld id="{A7443C7B-F938-4CE9-A268-32817172635B}" type="slidenum">
              <a:rPr lang="de-DE" smtClean="0"/>
              <a:t>7</a:t>
            </a:fld>
            <a:endParaRPr lang="de-DE"/>
          </a:p>
        </p:txBody>
      </p:sp>
    </p:spTree>
    <p:extLst>
      <p:ext uri="{BB962C8B-B14F-4D97-AF65-F5344CB8AC3E}">
        <p14:creationId xmlns:p14="http://schemas.microsoft.com/office/powerpoint/2010/main" val="3953826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endParaRPr lang="en-GB" dirty="0">
              <a:cs typeface="Calibri"/>
            </a:endParaRPr>
          </a:p>
        </p:txBody>
      </p:sp>
      <p:sp>
        <p:nvSpPr>
          <p:cNvPr id="4" name="Slide Number Placeholder 3"/>
          <p:cNvSpPr>
            <a:spLocks noGrp="1"/>
          </p:cNvSpPr>
          <p:nvPr>
            <p:ph type="sldNum" sz="quarter" idx="5"/>
          </p:nvPr>
        </p:nvSpPr>
        <p:spPr/>
        <p:txBody>
          <a:bodyPr/>
          <a:lstStyle/>
          <a:p>
            <a:fld id="{FC80CC72-B3A5-4B7C-9D0E-6CFDF8DE7CB1}" type="slidenum">
              <a:rPr lang="en-GB" smtClean="0"/>
              <a:t>8</a:t>
            </a:fld>
            <a:endParaRPr lang="en-GB"/>
          </a:p>
        </p:txBody>
      </p:sp>
    </p:spTree>
    <p:extLst>
      <p:ext uri="{BB962C8B-B14F-4D97-AF65-F5344CB8AC3E}">
        <p14:creationId xmlns:p14="http://schemas.microsoft.com/office/powerpoint/2010/main" val="26194006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light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en-US" noProof="0"/>
              <a:t>Click on icon to select picture</a:t>
            </a:r>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a:solidFill>
                  <a:srgbClr val="333333"/>
                </a:solidFill>
                <a:latin typeface="Arial"/>
                <a:cs typeface="Arial"/>
              </a:rPr>
              <a:t>If you insert or change the picture, select it, click right and choose </a:t>
            </a:r>
            <a:r>
              <a:rPr lang="en-US" sz="1200">
                <a:solidFill>
                  <a:schemeClr val="accent2"/>
                </a:solidFill>
                <a:latin typeface="Arial"/>
                <a:cs typeface="Arial"/>
              </a:rPr>
              <a:t>Send to back</a:t>
            </a:r>
            <a:r>
              <a:rPr lang="en-US" sz="1200">
                <a:solidFill>
                  <a:srgbClr val="333333"/>
                </a:solidFill>
                <a:latin typeface="Arial"/>
                <a:cs typeface="Arial"/>
              </a:rPr>
              <a:t> from the right click menu to make the logo and text visible.</a:t>
            </a:r>
          </a:p>
          <a:p>
            <a:pPr defTabSz="914400"/>
            <a:endParaRPr lang="en-US" sz="1200">
              <a:solidFill>
                <a:srgbClr val="333333"/>
              </a:solidFill>
              <a:latin typeface="Arial"/>
              <a:cs typeface="Arial"/>
            </a:endParaRPr>
          </a:p>
          <a:p>
            <a:pPr defTabSz="914400"/>
            <a:endParaRPr lang="en-US" sz="1200">
              <a:solidFill>
                <a:srgbClr val="333333"/>
              </a:solidFill>
              <a:latin typeface="Arial"/>
              <a:cs typeface="Arial"/>
            </a:endParaRPr>
          </a:p>
          <a:p>
            <a:pPr defTabSz="914400"/>
            <a:r>
              <a:rPr lang="en-US" sz="12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endParaRPr lang="de-DE"/>
          </a:p>
        </p:txBody>
      </p:sp>
      <p:sp>
        <p:nvSpPr>
          <p:cNvPr id="16"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3631053711"/>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guide id="8" orient="horz"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17.09.2021</a:t>
            </a:fld>
            <a:endParaRPr lang="de-DE"/>
          </a:p>
        </p:txBody>
      </p:sp>
      <p:sp>
        <p:nvSpPr>
          <p:cNvPr id="8" name="Footer Placeholder 7"/>
          <p:cNvSpPr>
            <a:spLocks noGrp="1"/>
          </p:cNvSpPr>
          <p:nvPr>
            <p:ph type="ftr" sz="quarter" idx="15"/>
          </p:nvPr>
        </p:nvSpPr>
        <p:spPr/>
        <p:txBody>
          <a:bodyPr/>
          <a:lstStyle/>
          <a:p>
            <a:endParaRPr lang="de-DE"/>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14" name="Content Placeholder 2"/>
          <p:cNvSpPr>
            <a:spLocks noGrp="1"/>
          </p:cNvSpPr>
          <p:nvPr>
            <p:ph sz="quarter" idx="16"/>
          </p:nvPr>
        </p:nvSpPr>
        <p:spPr>
          <a:xfrm>
            <a:off x="576263" y="1061276"/>
            <a:ext cx="7991475" cy="3269424"/>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0443739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17.09.2021</a:t>
            </a:fld>
            <a:endParaRPr lang="de-DE"/>
          </a:p>
        </p:txBody>
      </p:sp>
      <p:sp>
        <p:nvSpPr>
          <p:cNvPr id="6" name="Footer Placeholder 5"/>
          <p:cNvSpPr>
            <a:spLocks noGrp="1"/>
          </p:cNvSpPr>
          <p:nvPr>
            <p:ph type="ftr" sz="quarter" idx="19"/>
          </p:nvPr>
        </p:nvSpPr>
        <p:spPr/>
        <p:txBody>
          <a:bodyPr/>
          <a:lstStyle/>
          <a:p>
            <a:endParaRPr lang="de-DE"/>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20" name="Text Placeholder 8"/>
          <p:cNvSpPr>
            <a:spLocks noGrp="1"/>
          </p:cNvSpPr>
          <p:nvPr>
            <p:ph type="body" sz="quarter" idx="23" hasCustomPrompt="1"/>
          </p:nvPr>
        </p:nvSpPr>
        <p:spPr>
          <a:xfrm>
            <a:off x="4770841" y="1064854"/>
            <a:ext cx="3796897" cy="3264797"/>
          </a:xfrm>
          <a:prstGeom prst="rect">
            <a:avLst/>
          </a:prstGeom>
        </p:spPr>
        <p:txBody>
          <a:bodyPr>
            <a:normAutofit/>
          </a:bodyPr>
          <a:lstStyle>
            <a:lvl1pPr marL="0" indent="0">
              <a:lnSpc>
                <a:spcPct val="100000"/>
              </a:lnSpc>
              <a:buFont typeface="Arial" charset="0"/>
              <a:buNone/>
              <a:defRPr sz="1600" b="0" baseline="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
        <p:nvSpPr>
          <p:cNvPr id="23"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bullets two columns">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8"/>
          </p:nvPr>
        </p:nvSpPr>
        <p:spPr/>
        <p:txBody>
          <a:bodyPr/>
          <a:lstStyle/>
          <a:p>
            <a:fld id="{37FFCD0F-6FD7-423A-A678-0AA8290E11CF}" type="datetimeFigureOut">
              <a:rPr lang="de-DE" smtClean="0"/>
              <a:pPr/>
              <a:t>17.09.2021</a:t>
            </a:fld>
            <a:endParaRPr lang="de-DE"/>
          </a:p>
        </p:txBody>
      </p:sp>
      <p:sp>
        <p:nvSpPr>
          <p:cNvPr id="6" name="Footer Placeholder 5"/>
          <p:cNvSpPr>
            <a:spLocks noGrp="1"/>
          </p:cNvSpPr>
          <p:nvPr>
            <p:ph type="ftr" sz="quarter" idx="19"/>
          </p:nvPr>
        </p:nvSpPr>
        <p:spPr/>
        <p:txBody>
          <a:bodyPr/>
          <a:lstStyle/>
          <a:p>
            <a:endParaRPr lang="de-DE"/>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
        <p:nvSpPr>
          <p:cNvPr id="9" name="Text Placeholder 8"/>
          <p:cNvSpPr>
            <a:spLocks noGrp="1"/>
          </p:cNvSpPr>
          <p:nvPr>
            <p:ph type="body" sz="quarter" idx="17" hasCustomPrompt="1"/>
          </p:nvPr>
        </p:nvSpPr>
        <p:spPr>
          <a:xfrm>
            <a:off x="4770842" y="1064853"/>
            <a:ext cx="3796896" cy="3264797"/>
          </a:xfrm>
          <a:prstGeom prst="rect">
            <a:avLst/>
          </a:prstGeom>
        </p:spPr>
        <p:txBody>
          <a:bodyPr/>
          <a:lstStyle>
            <a:lvl1pPr marL="285750" indent="-285750">
              <a:lnSpc>
                <a:spcPct val="100000"/>
              </a:lnSpc>
              <a:buFont typeface="Arial" panose="020B0604020202020204" pitchFamily="34" charset="0"/>
              <a:buChar char="•"/>
              <a:defRPr sz="1600" b="0"/>
            </a:lvl1pPr>
            <a:lvl2pPr marL="287338" indent="-287338">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stStyle>
          <a:p>
            <a:pPr lvl="0"/>
            <a:r>
              <a:rPr lang="en-US"/>
              <a:t>Click to add text</a:t>
            </a:r>
          </a:p>
          <a:p>
            <a:pPr lvl="2"/>
            <a:r>
              <a:rPr lang="en-US"/>
              <a:t>Second level</a:t>
            </a:r>
          </a:p>
          <a:p>
            <a:pPr lvl="3"/>
            <a:r>
              <a:rPr lang="en-US"/>
              <a:t>Third level</a:t>
            </a:r>
          </a:p>
          <a:p>
            <a:pPr lvl="4"/>
            <a:r>
              <a:rPr lang="en-US"/>
              <a:t>Fourth level</a:t>
            </a:r>
            <a:endParaRPr lang="en-GB"/>
          </a:p>
        </p:txBody>
      </p:sp>
    </p:spTree>
    <p:extLst>
      <p:ext uri="{BB962C8B-B14F-4D97-AF65-F5344CB8AC3E}">
        <p14:creationId xmlns:p14="http://schemas.microsoft.com/office/powerpoint/2010/main" val="2069957296"/>
      </p:ext>
    </p:extLst>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and image on right side">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cxnSp>
        <p:nvCxnSpPr>
          <p:cNvPr id="16" name="Straight Connector 15"/>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17.09.2021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3796897" cy="462759"/>
          </a:xfrm>
          <a:prstGeom prst="rect">
            <a:avLst/>
          </a:prstGeom>
        </p:spPr>
        <p:txBody>
          <a:bodyPr>
            <a:noAutofit/>
          </a:bodyPr>
          <a:lstStyle>
            <a:lvl1pPr>
              <a:lnSpc>
                <a:spcPct val="100000"/>
              </a:lnSpc>
              <a:defRPr sz="2800"/>
            </a:lvl1pPr>
          </a:lstStyle>
          <a:p>
            <a:r>
              <a:rPr lang="en-US"/>
              <a:t>Title</a:t>
            </a:r>
            <a:endParaRPr lang="de-DE"/>
          </a:p>
        </p:txBody>
      </p:sp>
      <p:sp>
        <p:nvSpPr>
          <p:cNvPr id="11" name="Text Placeholder 8"/>
          <p:cNvSpPr>
            <a:spLocks noGrp="1"/>
          </p:cNvSpPr>
          <p:nvPr>
            <p:ph type="body" sz="quarter" idx="24" hasCustomPrompt="1"/>
          </p:nvPr>
        </p:nvSpPr>
        <p:spPr>
          <a:xfrm>
            <a:off x="576263"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Tree>
    <p:extLst>
      <p:ext uri="{BB962C8B-B14F-4D97-AF65-F5344CB8AC3E}">
        <p14:creationId xmlns:p14="http://schemas.microsoft.com/office/powerpoint/2010/main" val="3231835068"/>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and image on left side">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17.09.2021</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Picture Placeholder 9"/>
          <p:cNvSpPr>
            <a:spLocks noGrp="1"/>
          </p:cNvSpPr>
          <p:nvPr>
            <p:ph type="pic" sz="quarter" idx="24"/>
          </p:nvPr>
        </p:nvSpPr>
        <p:spPr>
          <a:xfrm>
            <a:off x="0" y="0"/>
            <a:ext cx="4572000" cy="5143500"/>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sp>
        <p:nvSpPr>
          <p:cNvPr id="16" name="Title 1"/>
          <p:cNvSpPr>
            <a:spLocks noGrp="1"/>
          </p:cNvSpPr>
          <p:nvPr>
            <p:ph type="title" hasCustomPrompt="1"/>
          </p:nvPr>
        </p:nvSpPr>
        <p:spPr>
          <a:xfrm>
            <a:off x="4744238" y="370375"/>
            <a:ext cx="3796897" cy="462759"/>
          </a:xfrm>
          <a:prstGeom prst="rect">
            <a:avLst/>
          </a:prstGeom>
        </p:spPr>
        <p:txBody>
          <a:bodyPr>
            <a:noAutofit/>
          </a:bodyPr>
          <a:lstStyle>
            <a:lvl1pPr>
              <a:lnSpc>
                <a:spcPct val="100000"/>
              </a:lnSpc>
              <a:defRPr sz="2800"/>
            </a:lvl1pPr>
          </a:lstStyle>
          <a:p>
            <a:r>
              <a:rPr lang="en-US"/>
              <a:t>Title</a:t>
            </a:r>
            <a:endParaRPr lang="de-DE"/>
          </a:p>
        </p:txBody>
      </p:sp>
      <p:sp>
        <p:nvSpPr>
          <p:cNvPr id="18" name="Text Placeholder 8"/>
          <p:cNvSpPr>
            <a:spLocks noGrp="1"/>
          </p:cNvSpPr>
          <p:nvPr>
            <p:ph type="body" sz="quarter" idx="25" hasCustomPrompt="1"/>
          </p:nvPr>
        </p:nvSpPr>
        <p:spPr>
          <a:xfrm>
            <a:off x="4744238" y="1064853"/>
            <a:ext cx="3796897"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Tree>
    <p:extLst>
      <p:ext uri="{BB962C8B-B14F-4D97-AF65-F5344CB8AC3E}">
        <p14:creationId xmlns:p14="http://schemas.microsoft.com/office/powerpoint/2010/main" val="1519277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9" name="Date Placeholder 3"/>
          <p:cNvSpPr>
            <a:spLocks noGrp="1"/>
          </p:cNvSpPr>
          <p:nvPr>
            <p:ph type="dt" sz="half" idx="15"/>
          </p:nvPr>
        </p:nvSpPr>
        <p:spPr>
          <a:xfrm>
            <a:off x="1044000" y="4722258"/>
            <a:ext cx="3086100" cy="162814"/>
          </a:xfrm>
        </p:spPr>
        <p:txBody>
          <a:bodyPr/>
          <a:lstStyle/>
          <a:p>
            <a:fld id="{37FFCD0F-6FD7-423A-A678-0AA8290E11CF}" type="datetimeFigureOut">
              <a:rPr lang="de-DE" smtClean="0"/>
              <a:pPr/>
              <a:t>17.09.2021</a:t>
            </a:fld>
            <a:endParaRPr lang="de-DE"/>
          </a:p>
        </p:txBody>
      </p:sp>
      <p:sp>
        <p:nvSpPr>
          <p:cNvPr id="10" name="Footer Placeholder 4"/>
          <p:cNvSpPr>
            <a:spLocks noGrp="1"/>
          </p:cNvSpPr>
          <p:nvPr>
            <p:ph type="ftr" sz="quarter" idx="16"/>
          </p:nvPr>
        </p:nvSpPr>
        <p:spPr>
          <a:xfrm>
            <a:off x="1044000" y="4531201"/>
            <a:ext cx="3086100" cy="162244"/>
          </a:xfrm>
        </p:spPr>
        <p:txBody>
          <a:bodyPr/>
          <a:lstStyle/>
          <a:p>
            <a:endParaRPr lang="de-DE"/>
          </a:p>
        </p:txBody>
      </p:sp>
      <p:cxnSp>
        <p:nvCxnSpPr>
          <p:cNvPr id="11" name="Straight Connector 10"/>
          <p:cNvCxnSpPr/>
          <p:nvPr userDrawn="1"/>
        </p:nvCxnSpPr>
        <p:spPr>
          <a:xfrm flipV="1">
            <a:off x="576263" y="4443414"/>
            <a:ext cx="3995737"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15" name="Picture Placeholder 9"/>
          <p:cNvSpPr>
            <a:spLocks noGrp="1"/>
          </p:cNvSpPr>
          <p:nvPr>
            <p:ph type="pic" sz="quarter" idx="14"/>
          </p:nvPr>
        </p:nvSpPr>
        <p:spPr>
          <a:xfrm>
            <a:off x="3386666" y="1064853"/>
            <a:ext cx="5181071"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8" name="Text Placeholder 8"/>
          <p:cNvSpPr>
            <a:spLocks noGrp="1"/>
          </p:cNvSpPr>
          <p:nvPr>
            <p:ph type="body" sz="quarter" idx="24" hasCustomPrompt="1"/>
          </p:nvPr>
        </p:nvSpPr>
        <p:spPr>
          <a:xfrm>
            <a:off x="576264" y="1064853"/>
            <a:ext cx="2641070" cy="3264797"/>
          </a:xfrm>
          <a:prstGeom prst="rect">
            <a:avLst/>
          </a:prstGeom>
        </p:spPr>
        <p:txBody>
          <a:bodyPr>
            <a:normAutofit/>
          </a:bodyPr>
          <a:lstStyle>
            <a:lvl1pPr marL="0" indent="0">
              <a:lnSpc>
                <a:spcPct val="100000"/>
              </a:lnSpc>
              <a:buFont typeface="Arial" charset="0"/>
              <a:buNone/>
              <a:defRPr sz="16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7FFCD0F-6FD7-423A-A678-0AA8290E11CF}" type="datetimeFigureOut">
              <a:rPr lang="de-DE" smtClean="0"/>
              <a:pPr/>
              <a:t>17.09.2021</a:t>
            </a:fld>
            <a:endParaRPr lang="de-DE"/>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14533" y="2325818"/>
            <a:ext cx="2929467" cy="2817682"/>
          </a:xfrm>
          <a:prstGeom prst="rect">
            <a:avLst/>
          </a:prstGeom>
        </p:spPr>
      </p:pic>
      <p:sp>
        <p:nvSpPr>
          <p:cNvPr id="6" name="Footer Placeholder 5"/>
          <p:cNvSpPr>
            <a:spLocks noGrp="1"/>
          </p:cNvSpPr>
          <p:nvPr>
            <p:ph type="ftr" sz="quarter" idx="11"/>
          </p:nvPr>
        </p:nvSpPr>
        <p:spPr/>
        <p:txBody>
          <a:bodyPr/>
          <a:lstStyle/>
          <a:p>
            <a:endParaRPr lang="de-DE"/>
          </a:p>
        </p:txBody>
      </p:sp>
      <p:sp>
        <p:nvSpPr>
          <p:cNvPr id="7" name="Title 1"/>
          <p:cNvSpPr>
            <a:spLocks noGrp="1"/>
          </p:cNvSpPr>
          <p:nvPr>
            <p:ph type="title" hasCustomPrompt="1"/>
          </p:nvPr>
        </p:nvSpPr>
        <p:spPr>
          <a:xfrm>
            <a:off x="576263" y="438428"/>
            <a:ext cx="6248399" cy="2830088"/>
          </a:xfrm>
          <a:prstGeom prst="rect">
            <a:avLst/>
          </a:prstGeom>
        </p:spPr>
        <p:txBody>
          <a:bodyPr lIns="0" tIns="0" rIns="0">
            <a:normAutofit/>
          </a:bodyPr>
          <a:lstStyle>
            <a:lvl1pPr marL="177800" indent="-177800">
              <a:lnSpc>
                <a:spcPct val="100000"/>
              </a:lnSpc>
              <a:defRPr sz="3600" baseline="0">
                <a:solidFill>
                  <a:srgbClr val="FF6C00"/>
                </a:solidFill>
              </a:defRPr>
            </a:lvl1pPr>
          </a:lstStyle>
          <a:p>
            <a:r>
              <a:rPr lang="en-US"/>
              <a:t>“Quote</a:t>
            </a:r>
            <a:r>
              <a:rPr lang="de-DE"/>
              <a:t>”</a:t>
            </a:r>
          </a:p>
        </p:txBody>
      </p:sp>
      <p:cxnSp>
        <p:nvCxnSpPr>
          <p:cNvPr id="8" name="Straight Connector 7"/>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816578"/>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Quote with dark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en-US" noProof="0"/>
              <a:t>Drag picture to placeholder or click icon to add</a:t>
            </a:r>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chemeClr val="bg1"/>
                </a:solidFill>
              </a:defRPr>
            </a:lvl1pPr>
          </a:lstStyle>
          <a:p>
            <a:r>
              <a:rPr lang="en-US"/>
              <a:t>“Quote”</a:t>
            </a:r>
            <a:endParaRPr lang="de-DE"/>
          </a:p>
        </p:txBody>
      </p:sp>
    </p:spTree>
    <p:extLst>
      <p:ext uri="{BB962C8B-B14F-4D97-AF65-F5344CB8AC3E}">
        <p14:creationId xmlns:p14="http://schemas.microsoft.com/office/powerpoint/2010/main" val="219503286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Quote with light image">
    <p:spTree>
      <p:nvGrpSpPr>
        <p:cNvPr id="1" name=""/>
        <p:cNvGrpSpPr/>
        <p:nvPr/>
      </p:nvGrpSpPr>
      <p:grpSpPr>
        <a:xfrm>
          <a:off x="0" y="0"/>
          <a:ext cx="0" cy="0"/>
          <a:chOff x="0" y="0"/>
          <a:chExt cx="0" cy="0"/>
        </a:xfrm>
      </p:grpSpPr>
      <p:sp>
        <p:nvSpPr>
          <p:cNvPr id="10" name="Picture Placeholder 9"/>
          <p:cNvSpPr>
            <a:spLocks noGrp="1"/>
          </p:cNvSpPr>
          <p:nvPr>
            <p:ph type="pic" sz="quarter" idx="13"/>
          </p:nvPr>
        </p:nvSpPr>
        <p:spPr>
          <a:xfrm>
            <a:off x="0" y="0"/>
            <a:ext cx="9144000" cy="5143500"/>
          </a:xfrm>
          <a:prstGeom prst="rect">
            <a:avLst/>
          </a:prstGeom>
          <a:solidFill>
            <a:schemeClr val="bg1">
              <a:lumMod val="95000"/>
            </a:schemeClr>
          </a:solidFill>
        </p:spPr>
        <p:txBody>
          <a:bodyPr/>
          <a:lstStyle>
            <a:lvl1pPr marL="0" indent="0">
              <a:lnSpc>
                <a:spcPct val="100000"/>
              </a:lnSpc>
              <a:buNone/>
              <a:defRPr/>
            </a:lvl1pPr>
          </a:lstStyle>
          <a:p>
            <a:r>
              <a:rPr lang="nl-NL"/>
              <a:t>Drag </a:t>
            </a:r>
            <a:r>
              <a:rPr lang="en-US" noProof="0"/>
              <a:t>picture</a:t>
            </a:r>
            <a:r>
              <a:rPr lang="nl-NL"/>
              <a:t> to placeholder or click icon to add</a:t>
            </a:r>
            <a:endParaRPr lang="de-DE"/>
          </a:p>
        </p:txBody>
      </p:sp>
      <p:sp>
        <p:nvSpPr>
          <p:cNvPr id="4" name="Title 1">
            <a:extLst>
              <a:ext uri="{FF2B5EF4-FFF2-40B4-BE49-F238E27FC236}">
                <a16:creationId xmlns:a16="http://schemas.microsoft.com/office/drawing/2014/main" id="{143C7E15-6A7F-304C-9E96-52D4906FD97F}"/>
              </a:ext>
            </a:extLst>
          </p:cNvPr>
          <p:cNvSpPr>
            <a:spLocks noGrp="1"/>
          </p:cNvSpPr>
          <p:nvPr>
            <p:ph type="title" hasCustomPrompt="1"/>
          </p:nvPr>
        </p:nvSpPr>
        <p:spPr>
          <a:xfrm>
            <a:off x="576263" y="442237"/>
            <a:ext cx="5991591" cy="3180193"/>
          </a:xfrm>
          <a:prstGeom prst="rect">
            <a:avLst/>
          </a:prstGeom>
        </p:spPr>
        <p:txBody>
          <a:bodyPr lIns="0" rIns="0">
            <a:normAutofit/>
          </a:bodyPr>
          <a:lstStyle>
            <a:lvl1pPr marL="177800" indent="-177800">
              <a:lnSpc>
                <a:spcPct val="100000"/>
              </a:lnSpc>
              <a:defRPr sz="3600">
                <a:solidFill>
                  <a:srgbClr val="53565A"/>
                </a:solidFill>
              </a:defRPr>
            </a:lvl1pPr>
          </a:lstStyle>
          <a:p>
            <a:r>
              <a:rPr lang="en-US"/>
              <a:t>“Quote”</a:t>
            </a:r>
            <a:endParaRPr lang="de-DE"/>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llustration">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770842" y="1064853"/>
            <a:ext cx="3796896" cy="3264797"/>
          </a:xfrm>
          <a:prstGeom prst="rect">
            <a:avLst/>
          </a:prstGeom>
          <a:solidFill>
            <a:schemeClr val="bg1">
              <a:lumMod val="85000"/>
            </a:schemeClr>
          </a:solidFill>
        </p:spPr>
        <p:txBody>
          <a:bodyPr/>
          <a:lstStyle>
            <a:lvl1pPr marL="0" indent="0">
              <a:lnSpc>
                <a:spcPct val="100000"/>
              </a:lnSpc>
              <a:buFontTx/>
              <a:buNone/>
              <a:defRPr/>
            </a:lvl1pPr>
          </a:lstStyle>
          <a:p>
            <a:r>
              <a:rPr lang="en-US" noProof="0"/>
              <a:t>Drag picture to placeholder or click icon to add</a:t>
            </a:r>
          </a:p>
        </p:txBody>
      </p:sp>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17.09.2021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9"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Tree>
    <p:extLst>
      <p:ext uri="{BB962C8B-B14F-4D97-AF65-F5344CB8AC3E}">
        <p14:creationId xmlns:p14="http://schemas.microsoft.com/office/powerpoint/2010/main" val="803182024"/>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7" orient="horz" pos="286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light photo and dark text">
    <p:spTree>
      <p:nvGrpSpPr>
        <p:cNvPr id="1" name=""/>
        <p:cNvGrpSpPr/>
        <p:nvPr/>
      </p:nvGrpSpPr>
      <p:grpSpPr>
        <a:xfrm>
          <a:off x="0" y="0"/>
          <a:ext cx="0" cy="0"/>
          <a:chOff x="0" y="0"/>
          <a:chExt cx="0" cy="0"/>
        </a:xfrm>
      </p:grpSpPr>
      <p:sp>
        <p:nvSpPr>
          <p:cNvPr id="14" name="Picture Placeholder 13"/>
          <p:cNvSpPr>
            <a:spLocks noGrp="1"/>
          </p:cNvSpPr>
          <p:nvPr>
            <p:ph type="pic" sz="quarter" idx="15" hasCustomPrompt="1"/>
          </p:nvPr>
        </p:nvSpPr>
        <p:spPr>
          <a:xfrm>
            <a:off x="0" y="0"/>
            <a:ext cx="9144000" cy="5143500"/>
          </a:xfrm>
          <a:prstGeom prst="rect">
            <a:avLst/>
          </a:prstGeom>
          <a:solidFill>
            <a:srgbClr val="F2F2F2">
              <a:alpha val="7059"/>
            </a:srgbClr>
          </a:solidFill>
        </p:spPr>
        <p:txBody>
          <a:bodyPr>
            <a:normAutofit/>
          </a:bodyPr>
          <a:lstStyle>
            <a:lvl1pPr marL="0" indent="0" algn="r">
              <a:lnSpc>
                <a:spcPct val="100000"/>
              </a:lnSpc>
              <a:buNone/>
              <a:defRPr sz="1600" baseline="0"/>
            </a:lvl1pPr>
          </a:lstStyle>
          <a:p>
            <a:r>
              <a:rPr lang="de-DE"/>
              <a:t>Click on </a:t>
            </a:r>
            <a:r>
              <a:rPr lang="de-DE" err="1"/>
              <a:t>icon</a:t>
            </a:r>
            <a:r>
              <a:rPr lang="de-DE"/>
              <a:t> </a:t>
            </a:r>
            <a:r>
              <a:rPr lang="de-DE" err="1"/>
              <a:t>to</a:t>
            </a:r>
            <a:r>
              <a:rPr lang="de-DE"/>
              <a:t> </a:t>
            </a:r>
            <a:r>
              <a:rPr lang="de-DE" err="1"/>
              <a:t>select</a:t>
            </a:r>
            <a:r>
              <a:rPr lang="de-DE"/>
              <a:t> </a:t>
            </a:r>
            <a:r>
              <a:rPr lang="de-DE" err="1"/>
              <a:t>picture</a:t>
            </a:r>
            <a:endParaRPr lang="de-DE"/>
          </a:p>
        </p:txBody>
      </p:sp>
      <p:sp>
        <p:nvSpPr>
          <p:cNvPr id="2"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a:t>Click to edit title max over 2x lines</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7" name="TextBox 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a:solidFill>
                  <a:srgbClr val="333333"/>
                </a:solidFill>
                <a:latin typeface="Arial"/>
                <a:cs typeface="Arial"/>
              </a:rPr>
              <a:t>If you insert or change the picture, select it, click right and choose </a:t>
            </a:r>
            <a:r>
              <a:rPr lang="en-US" sz="1200">
                <a:solidFill>
                  <a:schemeClr val="accent2"/>
                </a:solidFill>
                <a:latin typeface="Arial"/>
                <a:cs typeface="Arial"/>
              </a:rPr>
              <a:t>Send to back</a:t>
            </a:r>
            <a:r>
              <a:rPr lang="en-US" sz="1200">
                <a:solidFill>
                  <a:srgbClr val="333333"/>
                </a:solidFill>
                <a:latin typeface="Arial"/>
                <a:cs typeface="Arial"/>
              </a:rPr>
              <a:t> from the right click menu to make the logo and text visible.</a:t>
            </a:r>
          </a:p>
          <a:p>
            <a:pPr defTabSz="914400"/>
            <a:endParaRPr lang="en-US" sz="1200">
              <a:solidFill>
                <a:srgbClr val="333333"/>
              </a:solidFill>
              <a:latin typeface="Arial"/>
              <a:cs typeface="Arial"/>
            </a:endParaRPr>
          </a:p>
          <a:p>
            <a:pPr defTabSz="914400"/>
            <a:endParaRPr lang="en-US" sz="1200">
              <a:solidFill>
                <a:srgbClr val="333333"/>
              </a:solidFill>
              <a:latin typeface="Arial"/>
              <a:cs typeface="Arial"/>
            </a:endParaRPr>
          </a:p>
          <a:p>
            <a:pPr defTabSz="914400"/>
            <a:r>
              <a:rPr lang="en-US" sz="12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a:solidFill>
                <a:srgbClr val="333333"/>
              </a:solidFill>
              <a:latin typeface="Arial"/>
              <a:cs typeface="Arial"/>
            </a:endParaRPr>
          </a:p>
        </p:txBody>
      </p:sp>
      <p:sp>
        <p:nvSpPr>
          <p:cNvPr id="9"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endParaRPr lang="de-DE"/>
          </a:p>
        </p:txBody>
      </p:sp>
      <p:sp>
        <p:nvSpPr>
          <p:cNvPr id="13" name="Text Placeholder 9"/>
          <p:cNvSpPr>
            <a:spLocks noGrp="1"/>
          </p:cNvSpPr>
          <p:nvPr>
            <p:ph type="body" sz="quarter" idx="13"/>
          </p:nvPr>
        </p:nvSpPr>
        <p:spPr>
          <a:xfrm>
            <a:off x="475841" y="503628"/>
            <a:ext cx="787296"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guide id="8" orient="horz">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4770842" y="1064853"/>
            <a:ext cx="3796897" cy="3262031"/>
          </a:xfrm>
          <a:prstGeom prst="rect">
            <a:avLst/>
          </a:prstGeom>
        </p:spPr>
        <p:txBody>
          <a:bodyPr/>
          <a:lstStyle>
            <a:lvl1pPr marL="0" indent="0">
              <a:lnSpc>
                <a:spcPct val="100000"/>
              </a:lnSpc>
              <a:buNone/>
              <a:defRPr/>
            </a:lvl1pPr>
          </a:lstStyle>
          <a:p>
            <a:r>
              <a:rPr lang="en-US" noProof="0"/>
              <a:t>Click icon to add chart</a:t>
            </a:r>
          </a:p>
        </p:txBody>
      </p:sp>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6"/>
          </p:nvPr>
        </p:nvSpPr>
        <p:spPr/>
        <p:txBody>
          <a:bodyPr/>
          <a:lstStyle/>
          <a:p>
            <a:fld id="{37FFCD0F-6FD7-423A-A678-0AA8290E11CF}" type="datetimeFigureOut">
              <a:rPr lang="de-DE" smtClean="0"/>
              <a:pPr/>
              <a:t>17.09.2021</a:t>
            </a:fld>
            <a:endParaRPr lang="de-DE"/>
          </a:p>
        </p:txBody>
      </p:sp>
      <p:sp>
        <p:nvSpPr>
          <p:cNvPr id="5" name="Footer Placeholder 4"/>
          <p:cNvSpPr>
            <a:spLocks noGrp="1"/>
          </p:cNvSpPr>
          <p:nvPr>
            <p:ph type="ftr" sz="quarter" idx="17"/>
          </p:nvPr>
        </p:nvSpPr>
        <p:spPr/>
        <p:txBody>
          <a:bodyPr/>
          <a:lstStyle/>
          <a:p>
            <a:endParaRPr lang="de-DE"/>
          </a:p>
        </p:txBody>
      </p:sp>
      <p:sp>
        <p:nvSpPr>
          <p:cNvPr id="9"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8" name="Text Placeholder 8"/>
          <p:cNvSpPr>
            <a:spLocks noGrp="1"/>
          </p:cNvSpPr>
          <p:nvPr>
            <p:ph type="body" sz="quarter" idx="13" hasCustomPrompt="1"/>
          </p:nvPr>
        </p:nvSpPr>
        <p:spPr>
          <a:xfrm>
            <a:off x="576263" y="1064853"/>
            <a:ext cx="3796896" cy="3264797"/>
          </a:xfrm>
          <a:prstGeom prst="rect">
            <a:avLst/>
          </a:prstGeom>
        </p:spPr>
        <p:txBody>
          <a:bodyPr/>
          <a:lstStyle>
            <a:lvl1pPr marL="285750" indent="-285750">
              <a:lnSpc>
                <a:spcPct val="100000"/>
              </a:lnSpc>
              <a:buFont typeface="Arial" panose="020B0604020202020204" pitchFamily="34" charset="0"/>
              <a:buChar char="•"/>
              <a:defRPr sz="1600" b="0" baseline="0"/>
            </a:lvl1pPr>
            <a:lvl2pPr marL="285750" indent="-285750">
              <a:lnSpc>
                <a:spcPct val="100000"/>
              </a:lnSpc>
              <a:buFont typeface="Arial" panose="020B0604020202020204" pitchFamily="34" charset="0"/>
              <a:buChar char="•"/>
              <a:defRPr sz="1300" b="0"/>
            </a:lvl2pPr>
            <a:lvl3pPr marL="447675" indent="-174625">
              <a:lnSpc>
                <a:spcPct val="100000"/>
              </a:lnSpc>
              <a:buFont typeface="Arial" panose="020B0604020202020204" pitchFamily="34" charset="0"/>
              <a:buChar char="−"/>
              <a:defRPr sz="1400" b="0"/>
            </a:lvl3pPr>
            <a:lvl4pPr marL="623888" indent="-176213">
              <a:lnSpc>
                <a:spcPct val="100000"/>
              </a:lnSpc>
              <a:tabLst/>
              <a:defRPr sz="1400" b="0"/>
            </a:lvl4pPr>
            <a:lvl5pPr marL="809625" indent="-185738">
              <a:lnSpc>
                <a:spcPct val="100000"/>
              </a:lnSpc>
              <a:defRPr sz="1400" b="0"/>
            </a:lvl5pPr>
            <a:lvl6pPr marL="1714500" indent="0">
              <a:buNone/>
              <a:defRPr/>
            </a:lvl6pPr>
          </a:lstStyle>
          <a:p>
            <a:pPr lvl="0"/>
            <a:r>
              <a:rPr lang="en-US"/>
              <a:t>Click to add text</a:t>
            </a:r>
          </a:p>
          <a:p>
            <a:pPr lvl="2"/>
            <a:r>
              <a:rPr lang="en-US"/>
              <a:t>Second level</a:t>
            </a:r>
          </a:p>
          <a:p>
            <a:pPr lvl="3"/>
            <a:r>
              <a:rPr lang="en-US"/>
              <a:t>Third level</a:t>
            </a:r>
          </a:p>
          <a:p>
            <a:pPr lvl="4"/>
            <a:r>
              <a:rPr lang="en-US"/>
              <a:t>Fourth level</a:t>
            </a:r>
            <a:endParaRPr lang="en-GB"/>
          </a:p>
          <a:p>
            <a:pPr lvl="0"/>
            <a:endParaRPr lang="en-US"/>
          </a:p>
        </p:txBody>
      </p:sp>
    </p:spTree>
    <p:extLst>
      <p:ext uri="{BB962C8B-B14F-4D97-AF65-F5344CB8AC3E}">
        <p14:creationId xmlns:p14="http://schemas.microsoft.com/office/powerpoint/2010/main" val="4186272090"/>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172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2" y="1064853"/>
            <a:ext cx="7990393" cy="3269526"/>
          </a:xfrm>
          <a:prstGeom prst="rect">
            <a:avLst/>
          </a:prstGeom>
        </p:spPr>
        <p:txBody>
          <a:bodyPr/>
          <a:lstStyle>
            <a:lvl1pPr marL="0" indent="0">
              <a:lnSpc>
                <a:spcPct val="100000"/>
              </a:lnSpc>
              <a:buNone/>
              <a:defRPr/>
            </a:lvl1pPr>
          </a:lstStyle>
          <a:p>
            <a:r>
              <a:rPr lang="en-US" noProof="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17.09.2021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Tree>
    <p:extLst>
      <p:ext uri="{BB962C8B-B14F-4D97-AF65-F5344CB8AC3E}">
        <p14:creationId xmlns:p14="http://schemas.microsoft.com/office/powerpoint/2010/main" val="2831374395"/>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17.09.2021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13" name="Chart Placeholder 5"/>
          <p:cNvSpPr>
            <a:spLocks noGrp="1"/>
          </p:cNvSpPr>
          <p:nvPr>
            <p:ph type="chart" sz="quarter" idx="19"/>
          </p:nvPr>
        </p:nvSpPr>
        <p:spPr>
          <a:xfrm>
            <a:off x="4770841" y="1064853"/>
            <a:ext cx="3796897" cy="3269526"/>
          </a:xfrm>
          <a:prstGeom prst="rect">
            <a:avLst/>
          </a:prstGeom>
        </p:spPr>
        <p:txBody>
          <a:bodyPr/>
          <a:lstStyle>
            <a:lvl1pPr marL="0" indent="0">
              <a:lnSpc>
                <a:spcPct val="100000"/>
              </a:lnSpc>
              <a:buNone/>
              <a:defRPr/>
            </a:lvl1pPr>
          </a:lstStyle>
          <a:p>
            <a:r>
              <a:rPr lang="en-US" noProof="0"/>
              <a:t>Click icon to add chart</a:t>
            </a:r>
          </a:p>
        </p:txBody>
      </p:sp>
      <p:sp>
        <p:nvSpPr>
          <p:cNvPr id="14" name="Chart Placeholder 5"/>
          <p:cNvSpPr>
            <a:spLocks noGrp="1"/>
          </p:cNvSpPr>
          <p:nvPr>
            <p:ph type="chart" sz="quarter" idx="15"/>
          </p:nvPr>
        </p:nvSpPr>
        <p:spPr>
          <a:xfrm>
            <a:off x="576262" y="1064853"/>
            <a:ext cx="3796897" cy="3269526"/>
          </a:xfrm>
          <a:prstGeom prst="rect">
            <a:avLst/>
          </a:prstGeom>
        </p:spPr>
        <p:txBody>
          <a:bodyPr/>
          <a:lstStyle>
            <a:lvl1pPr marL="0" indent="0">
              <a:lnSpc>
                <a:spcPct val="100000"/>
              </a:lnSpc>
              <a:buNone/>
              <a:defRPr/>
            </a:lvl1pPr>
          </a:lstStyle>
          <a:p>
            <a:r>
              <a:rPr lang="en-US" noProof="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hree charts">
    <p:spTree>
      <p:nvGrpSpPr>
        <p:cNvPr id="1" name=""/>
        <p:cNvGrpSpPr/>
        <p:nvPr/>
      </p:nvGrpSpPr>
      <p:grpSpPr>
        <a:xfrm>
          <a:off x="0" y="0"/>
          <a:ext cx="0" cy="0"/>
          <a:chOff x="0" y="0"/>
          <a:chExt cx="0" cy="0"/>
        </a:xfrm>
      </p:grpSpPr>
      <p:sp>
        <p:nvSpPr>
          <p:cNvPr id="6" name="Chart Placeholder 5"/>
          <p:cNvSpPr>
            <a:spLocks noGrp="1"/>
          </p:cNvSpPr>
          <p:nvPr>
            <p:ph type="chart" sz="quarter" idx="15"/>
          </p:nvPr>
        </p:nvSpPr>
        <p:spPr>
          <a:xfrm>
            <a:off x="576263" y="1069185"/>
            <a:ext cx="2480205" cy="3269526"/>
          </a:xfrm>
          <a:prstGeom prst="rect">
            <a:avLst/>
          </a:prstGeom>
        </p:spPr>
        <p:txBody>
          <a:bodyPr/>
          <a:lstStyle>
            <a:lvl1pPr marL="0" indent="0">
              <a:lnSpc>
                <a:spcPct val="100000"/>
              </a:lnSpc>
              <a:buNone/>
              <a:defRPr/>
            </a:lvl1pPr>
          </a:lstStyle>
          <a:p>
            <a:r>
              <a:rPr lang="en-US" noProof="0"/>
              <a:t>Click icon to add chart</a:t>
            </a:r>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6"/>
          </p:nvPr>
        </p:nvSpPr>
        <p:spPr/>
        <p:txBody>
          <a:bodyPr/>
          <a:lstStyle/>
          <a:p>
            <a:fld id="{37FFCD0F-6FD7-423A-A678-0AA8290E11CF}" type="datetimeFigureOut">
              <a:rPr lang="de-DE" smtClean="0"/>
              <a:pPr/>
              <a:t>17.09.2021</a:t>
            </a:fld>
            <a:endParaRPr lang="de-DE"/>
          </a:p>
        </p:txBody>
      </p:sp>
      <p:sp>
        <p:nvSpPr>
          <p:cNvPr id="4" name="Footer Placeholder 3"/>
          <p:cNvSpPr>
            <a:spLocks noGrp="1"/>
          </p:cNvSpPr>
          <p:nvPr>
            <p:ph type="ftr" sz="quarter" idx="17"/>
          </p:nvPr>
        </p:nvSpPr>
        <p:spPr/>
        <p:txBody>
          <a:bodyPr/>
          <a:lstStyle/>
          <a:p>
            <a:endParaRPr lang="de-DE"/>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8" name="Chart Placeholder 5"/>
          <p:cNvSpPr>
            <a:spLocks noGrp="1"/>
          </p:cNvSpPr>
          <p:nvPr>
            <p:ph type="chart" sz="quarter" idx="18"/>
          </p:nvPr>
        </p:nvSpPr>
        <p:spPr>
          <a:xfrm>
            <a:off x="3331899" y="1069185"/>
            <a:ext cx="2480205" cy="3269526"/>
          </a:xfrm>
          <a:prstGeom prst="rect">
            <a:avLst/>
          </a:prstGeom>
        </p:spPr>
        <p:txBody>
          <a:bodyPr/>
          <a:lstStyle>
            <a:lvl1pPr marL="0" indent="0">
              <a:lnSpc>
                <a:spcPct val="100000"/>
              </a:lnSpc>
              <a:buNone/>
              <a:defRPr/>
            </a:lvl1pPr>
          </a:lstStyle>
          <a:p>
            <a:r>
              <a:rPr lang="en-US" noProof="0"/>
              <a:t>Click icon to add chart</a:t>
            </a:r>
          </a:p>
        </p:txBody>
      </p:sp>
      <p:sp>
        <p:nvSpPr>
          <p:cNvPr id="9" name="Chart Placeholder 5"/>
          <p:cNvSpPr>
            <a:spLocks noGrp="1"/>
          </p:cNvSpPr>
          <p:nvPr>
            <p:ph type="chart" sz="quarter" idx="19"/>
          </p:nvPr>
        </p:nvSpPr>
        <p:spPr>
          <a:xfrm>
            <a:off x="6087533" y="1069185"/>
            <a:ext cx="2480205" cy="3269526"/>
          </a:xfrm>
          <a:prstGeom prst="rect">
            <a:avLst/>
          </a:prstGeom>
        </p:spPr>
        <p:txBody>
          <a:bodyPr/>
          <a:lstStyle>
            <a:lvl1pPr marL="0" indent="0">
              <a:lnSpc>
                <a:spcPct val="100000"/>
              </a:lnSpc>
              <a:buNone/>
              <a:defRPr/>
            </a:lvl1pPr>
          </a:lstStyle>
          <a:p>
            <a:r>
              <a:rPr lang="en-US" noProof="0"/>
              <a:t>Click icon to add chart</a:t>
            </a:r>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cxnSp>
        <p:nvCxnSpPr>
          <p:cNvPr id="11" name="Straight Connector 10"/>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7"/>
          </p:nvPr>
        </p:nvSpPr>
        <p:spPr/>
        <p:txBody>
          <a:bodyPr/>
          <a:lstStyle/>
          <a:p>
            <a:fld id="{37FFCD0F-6FD7-423A-A678-0AA8290E11CF}" type="datetimeFigureOut">
              <a:rPr lang="de-DE" smtClean="0"/>
              <a:pPr/>
              <a:t>17.09.2021</a:t>
            </a:fld>
            <a:endParaRPr lang="de-DE"/>
          </a:p>
        </p:txBody>
      </p:sp>
      <p:sp>
        <p:nvSpPr>
          <p:cNvPr id="6" name="Footer Placeholder 5"/>
          <p:cNvSpPr>
            <a:spLocks noGrp="1"/>
          </p:cNvSpPr>
          <p:nvPr>
            <p:ph type="ftr" sz="quarter" idx="18"/>
          </p:nvPr>
        </p:nvSpPr>
        <p:spPr/>
        <p:txBody>
          <a:bodyPr/>
          <a:lstStyle/>
          <a:p>
            <a:endParaRPr lang="de-DE"/>
          </a:p>
        </p:txBody>
      </p:sp>
      <p:sp>
        <p:nvSpPr>
          <p:cNvPr id="10" name="Table Placeholder 6"/>
          <p:cNvSpPr>
            <a:spLocks noGrp="1"/>
          </p:cNvSpPr>
          <p:nvPr>
            <p:ph type="tbl" sz="quarter" idx="16"/>
          </p:nvPr>
        </p:nvSpPr>
        <p:spPr>
          <a:xfrm>
            <a:off x="576261" y="1064853"/>
            <a:ext cx="7990394" cy="3269526"/>
          </a:xfrm>
          <a:prstGeom prst="rect">
            <a:avLst/>
          </a:prstGeom>
        </p:spPr>
        <p:txBody>
          <a:bodyPr/>
          <a:lstStyle>
            <a:lvl1pPr marL="0" indent="0">
              <a:lnSpc>
                <a:spcPct val="100000"/>
              </a:lnSpc>
              <a:buNone/>
              <a:defRPr/>
            </a:lvl1pPr>
          </a:lstStyle>
          <a:p>
            <a:r>
              <a:rPr lang="en-US" noProof="0"/>
              <a:t>Click icon to add table</a:t>
            </a:r>
          </a:p>
        </p:txBody>
      </p:sp>
      <p:sp>
        <p:nvSpPr>
          <p:cNvPr id="7"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Tree>
    <p:extLst>
      <p:ext uri="{BB962C8B-B14F-4D97-AF65-F5344CB8AC3E}">
        <p14:creationId xmlns:p14="http://schemas.microsoft.com/office/powerpoint/2010/main" val="782012608"/>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12" name="Text Placeholder 11"/>
          <p:cNvSpPr>
            <a:spLocks noGrp="1"/>
          </p:cNvSpPr>
          <p:nvPr>
            <p:ph type="body" sz="quarter" idx="14" hasCustomPrompt="1"/>
          </p:nvPr>
        </p:nvSpPr>
        <p:spPr>
          <a:xfrm>
            <a:off x="484253" y="4144980"/>
            <a:ext cx="5112709" cy="448866"/>
          </a:xfrm>
          <a:prstGeom prst="rect">
            <a:avLst/>
          </a:prstGeom>
        </p:spPr>
        <p:txBody>
          <a:bodyPr>
            <a:noAutofit/>
          </a:bodyPr>
          <a:lstStyle>
            <a:lvl1pPr marL="0" indent="0">
              <a:lnSpc>
                <a:spcPct val="100000"/>
              </a:lnSpc>
              <a:spcBef>
                <a:spcPts val="0"/>
              </a:spcBef>
              <a:buNone/>
              <a:defRPr sz="1400">
                <a:solidFill>
                  <a:schemeClr val="tx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Department</a:t>
            </a:r>
            <a:br>
              <a:rPr lang="en-US"/>
            </a:br>
            <a:r>
              <a:rPr lang="en-US"/>
              <a:t>Date</a:t>
            </a:r>
            <a:endParaRPr lang="de-DE"/>
          </a:p>
        </p:txBody>
      </p:sp>
      <p:sp>
        <p:nvSpPr>
          <p:cNvPr id="7" name="TextBox 6"/>
          <p:cNvSpPr txBox="1"/>
          <p:nvPr userDrawn="1"/>
        </p:nvSpPr>
        <p:spPr>
          <a:xfrm>
            <a:off x="469263" y="2014789"/>
            <a:ext cx="3905250" cy="861774"/>
          </a:xfrm>
          <a:prstGeom prst="rect">
            <a:avLst/>
          </a:prstGeom>
          <a:noFill/>
        </p:spPr>
        <p:txBody>
          <a:bodyPr wrap="square" rtlCol="0">
            <a:spAutoFit/>
          </a:bodyPr>
          <a:lstStyle/>
          <a:p>
            <a:r>
              <a:rPr lang="en-US" sz="5000" kern="1200" noProof="0">
                <a:solidFill>
                  <a:schemeClr val="tx1"/>
                </a:solidFill>
                <a:latin typeface="+mj-lt"/>
                <a:ea typeface="+mj-ea"/>
                <a:cs typeface="+mj-cs"/>
              </a:rPr>
              <a:t>Thank you</a:t>
            </a:r>
          </a:p>
        </p:txBody>
      </p:sp>
      <p:pic>
        <p:nvPicPr>
          <p:cNvPr id="9" name="Picture 8">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0"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394609758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orient="horz" pos="373" userDrawn="1">
          <p15:clr>
            <a:srgbClr val="FBAE40"/>
          </p15:clr>
        </p15:guide>
        <p15:guide id="6" pos="5397" userDrawn="1">
          <p15:clr>
            <a:srgbClr val="FBAE40"/>
          </p15:clr>
        </p15:guide>
        <p15:guide id="7" orient="horz" pos="2867"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38FA3-F41B-4846-A4B9-613A3DC6756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8ECF9FE-34AE-441F-B381-E5E0A9EC9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EAAEB3-A22D-4B18-B78F-222374A95BD1}"/>
              </a:ext>
            </a:extLst>
          </p:cNvPr>
          <p:cNvSpPr>
            <a:spLocks noGrp="1"/>
          </p:cNvSpPr>
          <p:nvPr>
            <p:ph type="dt" sz="half" idx="10"/>
          </p:nvPr>
        </p:nvSpPr>
        <p:spPr/>
        <p:txBody>
          <a:bodyPr/>
          <a:lstStyle/>
          <a:p>
            <a:fld id="{85B4966E-4D91-4D67-9763-8F6A30CC051E}" type="datetimeFigureOut">
              <a:rPr lang="en-GB" smtClean="0"/>
              <a:t>17/09/2021</a:t>
            </a:fld>
            <a:endParaRPr lang="en-GB"/>
          </a:p>
        </p:txBody>
      </p:sp>
      <p:sp>
        <p:nvSpPr>
          <p:cNvPr id="5" name="Footer Placeholder 4">
            <a:extLst>
              <a:ext uri="{FF2B5EF4-FFF2-40B4-BE49-F238E27FC236}">
                <a16:creationId xmlns:a16="http://schemas.microsoft.com/office/drawing/2014/main" id="{76905D2D-AB52-4F53-8239-FD503F4CDB5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C784E8-E410-45A9-ACFD-118C38466D5E}"/>
              </a:ext>
            </a:extLst>
          </p:cNvPr>
          <p:cNvSpPr>
            <a:spLocks noGrp="1"/>
          </p:cNvSpPr>
          <p:nvPr>
            <p:ph type="sldNum" sz="quarter" idx="12"/>
          </p:nvPr>
        </p:nvSpPr>
        <p:spPr/>
        <p:txBody>
          <a:bodyPr/>
          <a:lstStyle/>
          <a:p>
            <a:fld id="{CC6175FA-D7C1-4DFC-848A-0D7781357365}" type="slidenum">
              <a:rPr lang="en-GB" smtClean="0"/>
              <a:t>‹#›</a:t>
            </a:fld>
            <a:endParaRPr lang="en-GB"/>
          </a:p>
        </p:txBody>
      </p:sp>
    </p:spTree>
    <p:extLst>
      <p:ext uri="{BB962C8B-B14F-4D97-AF65-F5344CB8AC3E}">
        <p14:creationId xmlns:p14="http://schemas.microsoft.com/office/powerpoint/2010/main" val="3499084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Content: All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1093788" y="1203891"/>
            <a:ext cx="7429500" cy="3602832"/>
          </a:xfrm>
          <a:prstGeom prst="rect">
            <a:avLst/>
          </a:prstGeom>
        </p:spPr>
        <p:txBody>
          <a:bodyPr>
            <a:normAutofit/>
          </a:bodyPr>
          <a:lstStyle>
            <a:lvl1pPr>
              <a:defRPr sz="844" b="1">
                <a:solidFill>
                  <a:srgbClr val="75787B"/>
                </a:solidFill>
                <a:latin typeface="Arial" panose="020B0604020202020204" pitchFamily="34" charset="0"/>
                <a:ea typeface="Verdana" panose="020B0604030504040204" pitchFamily="34" charset="0"/>
                <a:cs typeface="Arial" panose="020B0604020202020204" pitchFamily="34" charset="0"/>
              </a:defRPr>
            </a:lvl1pPr>
            <a:lvl2pPr>
              <a:defRPr sz="731">
                <a:solidFill>
                  <a:srgbClr val="75787B"/>
                </a:solidFill>
                <a:latin typeface="Arial" panose="020B0604020202020204" pitchFamily="34" charset="0"/>
                <a:ea typeface="Verdana" panose="020B0604030504040204" pitchFamily="34" charset="0"/>
                <a:cs typeface="Arial" panose="020B0604020202020204" pitchFamily="34" charset="0"/>
              </a:defRPr>
            </a:lvl2pPr>
            <a:lvl3pPr>
              <a:defRPr sz="619">
                <a:solidFill>
                  <a:srgbClr val="75787B"/>
                </a:solidFill>
                <a:latin typeface="Arial" panose="020B0604020202020204" pitchFamily="34" charset="0"/>
                <a:ea typeface="Verdana" panose="020B0604030504040204" pitchFamily="34" charset="0"/>
                <a:cs typeface="Arial" panose="020B0604020202020204" pitchFamily="34" charset="0"/>
              </a:defRPr>
            </a:lvl3pPr>
            <a:lvl4pPr>
              <a:defRPr sz="591">
                <a:latin typeface="Lucida Sans Unicode" panose="020B0602030504020204" pitchFamily="34" charset="0"/>
                <a:ea typeface="Verdana" panose="020B0604030504040204" pitchFamily="34" charset="0"/>
                <a:cs typeface="Lucida Sans Unicode" panose="020B0602030504020204" pitchFamily="34" charset="0"/>
              </a:defRPr>
            </a:lvl4pPr>
            <a:lvl5pPr>
              <a:defRPr sz="591">
                <a:latin typeface="Lucida Sans Unicode" panose="020B0602030504020204" pitchFamily="34" charset="0"/>
                <a:ea typeface="Verdana" panose="020B0604030504040204" pitchFamily="34" charset="0"/>
                <a:cs typeface="Lucida Sans Unicode" panose="020B0602030504020204" pitchFamily="34" charset="0"/>
              </a:defRPr>
            </a:lvl5pPr>
          </a:lstStyle>
          <a:p>
            <a:pPr lvl="0"/>
            <a:r>
              <a:rPr lang="en-US"/>
              <a:t>Click to edit Master text styles</a:t>
            </a:r>
          </a:p>
          <a:p>
            <a:pPr lvl="1"/>
            <a:r>
              <a:rPr lang="en-US"/>
              <a:t>Second level</a:t>
            </a:r>
          </a:p>
          <a:p>
            <a:pPr lvl="2"/>
            <a:r>
              <a:rPr lang="en-US"/>
              <a:t>Third level</a:t>
            </a:r>
          </a:p>
        </p:txBody>
      </p:sp>
      <p:sp>
        <p:nvSpPr>
          <p:cNvPr id="12" name="Slide Number Placeholder 7"/>
          <p:cNvSpPr>
            <a:spLocks noGrp="1"/>
          </p:cNvSpPr>
          <p:nvPr>
            <p:ph type="sldNum" sz="quarter" idx="4"/>
          </p:nvPr>
        </p:nvSpPr>
        <p:spPr>
          <a:xfrm>
            <a:off x="8548008" y="18681"/>
            <a:ext cx="457200" cy="245950"/>
          </a:xfrm>
          <a:prstGeom prst="rect">
            <a:avLst/>
          </a:prstGeom>
        </p:spPr>
        <p:txBody>
          <a:bodyPr vert="horz" lIns="91440" tIns="45720" rIns="91440" bIns="45720" rtlCol="0" anchor="ctr"/>
          <a:lstStyle>
            <a:lvl1pPr algn="r">
              <a:defRPr sz="394">
                <a:solidFill>
                  <a:schemeClr val="bg1"/>
                </a:solidFill>
              </a:defRPr>
            </a:lvl1pPr>
          </a:lstStyle>
          <a:p>
            <a:fld id="{A1B16F38-AD0E-4358-877E-E0E88BA1DB4C}" type="slidenum">
              <a:rPr lang="en-US" smtClean="0">
                <a:solidFill>
                  <a:srgbClr val="FFFFFF"/>
                </a:solidFill>
              </a:rPr>
              <a:pPr/>
              <a:t>‹#›</a:t>
            </a:fld>
            <a:endParaRPr lang="en-US">
              <a:solidFill>
                <a:srgbClr val="FFFFFF"/>
              </a:solidFill>
            </a:endParaRPr>
          </a:p>
        </p:txBody>
      </p:sp>
      <p:sp>
        <p:nvSpPr>
          <p:cNvPr id="14" name="Text Placeholder 13"/>
          <p:cNvSpPr>
            <a:spLocks noGrp="1"/>
          </p:cNvSpPr>
          <p:nvPr>
            <p:ph type="body" sz="quarter" idx="10" hasCustomPrompt="1"/>
          </p:nvPr>
        </p:nvSpPr>
        <p:spPr>
          <a:xfrm>
            <a:off x="1093788" y="716076"/>
            <a:ext cx="7429500" cy="214313"/>
          </a:xfrm>
        </p:spPr>
        <p:txBody>
          <a:bodyPr>
            <a:noAutofit/>
          </a:bodyPr>
          <a:lstStyle>
            <a:lvl1pPr marL="0" indent="0">
              <a:buNone/>
              <a:defRPr sz="1013" baseline="0">
                <a:solidFill>
                  <a:srgbClr val="007398"/>
                </a:solidFill>
                <a:latin typeface="Arial" panose="020B0604020202020204" pitchFamily="34" charset="0"/>
                <a:cs typeface="Arial" panose="020B0604020202020204" pitchFamily="34" charset="0"/>
              </a:defRPr>
            </a:lvl1pPr>
          </a:lstStyle>
          <a:p>
            <a:pPr lvl="0"/>
            <a:r>
              <a:rPr lang="en-US"/>
              <a:t>Title of Slide</a:t>
            </a:r>
          </a:p>
        </p:txBody>
      </p:sp>
    </p:spTree>
    <p:extLst>
      <p:ext uri="{BB962C8B-B14F-4D97-AF65-F5344CB8AC3E}">
        <p14:creationId xmlns:p14="http://schemas.microsoft.com/office/powerpoint/2010/main" val="27612714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B3B77-D252-45DF-9D39-C25AFCADA9FB}"/>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6EFB4077-EDFF-45D9-9C38-1812E440F77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128437-7733-4D12-AFA0-F0E970F45E05}"/>
              </a:ext>
            </a:extLst>
          </p:cNvPr>
          <p:cNvSpPr>
            <a:spLocks noGrp="1"/>
          </p:cNvSpPr>
          <p:nvPr>
            <p:ph type="dt" sz="half" idx="10"/>
          </p:nvPr>
        </p:nvSpPr>
        <p:spPr/>
        <p:txBody>
          <a:bodyPr/>
          <a:lstStyle/>
          <a:p>
            <a:fld id="{60740A42-FBAC-43EC-8ED4-0A359001F688}" type="datetimeFigureOut">
              <a:rPr lang="en-GB" smtClean="0"/>
              <a:t>17/09/2021</a:t>
            </a:fld>
            <a:endParaRPr lang="en-GB"/>
          </a:p>
        </p:txBody>
      </p:sp>
      <p:sp>
        <p:nvSpPr>
          <p:cNvPr id="5" name="Footer Placeholder 4">
            <a:extLst>
              <a:ext uri="{FF2B5EF4-FFF2-40B4-BE49-F238E27FC236}">
                <a16:creationId xmlns:a16="http://schemas.microsoft.com/office/drawing/2014/main" id="{75D0F445-AF27-4186-86D0-3159F4F37D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3B4090-161B-40C7-9AB5-D3EADB947BE0}"/>
              </a:ext>
            </a:extLst>
          </p:cNvPr>
          <p:cNvSpPr>
            <a:spLocks noGrp="1"/>
          </p:cNvSpPr>
          <p:nvPr>
            <p:ph type="sldNum" sz="quarter" idx="12"/>
          </p:nvPr>
        </p:nvSpPr>
        <p:spPr/>
        <p:txBody>
          <a:bodyPr/>
          <a:lstStyle/>
          <a:p>
            <a:fld id="{2C66472E-AAED-4310-8B59-CAC8B822F9C7}" type="slidenum">
              <a:rPr lang="en-GB" smtClean="0"/>
              <a:t>‹#›</a:t>
            </a:fld>
            <a:endParaRPr lang="en-GB"/>
          </a:p>
        </p:txBody>
      </p:sp>
    </p:spTree>
    <p:extLst>
      <p:ext uri="{BB962C8B-B14F-4D97-AF65-F5344CB8AC3E}">
        <p14:creationId xmlns:p14="http://schemas.microsoft.com/office/powerpoint/2010/main" val="2398877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dark photo">
    <p:spTree>
      <p:nvGrpSpPr>
        <p:cNvPr id="1" name=""/>
        <p:cNvGrpSpPr/>
        <p:nvPr/>
      </p:nvGrpSpPr>
      <p:grpSpPr>
        <a:xfrm>
          <a:off x="0" y="0"/>
          <a:ext cx="0" cy="0"/>
          <a:chOff x="0" y="0"/>
          <a:chExt cx="0" cy="0"/>
        </a:xfrm>
      </p:grpSpPr>
      <p:sp>
        <p:nvSpPr>
          <p:cNvPr id="14" name="AchtergrondBeeld"/>
          <p:cNvSpPr>
            <a:spLocks noGrp="1"/>
          </p:cNvSpPr>
          <p:nvPr>
            <p:ph type="pic" sz="quarter" idx="15" hasCustomPrompt="1"/>
          </p:nvPr>
        </p:nvSpPr>
        <p:spPr>
          <a:xfrm>
            <a:off x="0" y="0"/>
            <a:ext cx="9144000" cy="5143500"/>
          </a:xfrm>
          <a:prstGeom prst="rect">
            <a:avLst/>
          </a:prstGeom>
          <a:solidFill>
            <a:srgbClr val="3E4043">
              <a:alpha val="14902"/>
            </a:srgbClr>
          </a:solidFill>
        </p:spPr>
        <p:txBody>
          <a:bodyPr>
            <a:normAutofit/>
          </a:bodyPr>
          <a:lstStyle>
            <a:lvl1pPr marL="0" indent="0" algn="r">
              <a:lnSpc>
                <a:spcPct val="100000"/>
              </a:lnSpc>
              <a:buNone/>
              <a:defRPr sz="1600" baseline="0"/>
            </a:lvl1pPr>
          </a:lstStyle>
          <a:p>
            <a:r>
              <a:rPr lang="de-DE"/>
              <a:t>Click on icon to select picture</a:t>
            </a:r>
          </a:p>
        </p:txBody>
      </p:sp>
      <p:sp>
        <p:nvSpPr>
          <p:cNvPr id="12"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nSpc>
                <a:spcPct val="100000"/>
              </a:lnSpc>
              <a:spcBef>
                <a:spcPts val="0"/>
              </a:spcBef>
              <a:buNone/>
              <a:defRPr sz="1300">
                <a:solidFill>
                  <a:schemeClr val="bg1"/>
                </a:solidFill>
              </a:defRPr>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17" name="TextBox 16"/>
          <p:cNvSpPr txBox="1"/>
          <p:nvPr userDrawn="1"/>
        </p:nvSpPr>
        <p:spPr>
          <a:xfrm>
            <a:off x="-3556000" y="0"/>
            <a:ext cx="3413125" cy="2492990"/>
          </a:xfrm>
          <a:prstGeom prst="rect">
            <a:avLst/>
          </a:prstGeom>
          <a:solidFill>
            <a:srgbClr val="FFFF99"/>
          </a:solidFill>
        </p:spPr>
        <p:txBody>
          <a:bodyPr wrap="square" rtlCol="0">
            <a:spAutoFit/>
          </a:bodyPr>
          <a:lstStyle/>
          <a:p>
            <a:pPr defTabSz="914400"/>
            <a:r>
              <a:rPr lang="en-US" sz="1200">
                <a:solidFill>
                  <a:srgbClr val="333333"/>
                </a:solidFill>
                <a:latin typeface="Arial"/>
                <a:cs typeface="Arial"/>
              </a:rPr>
              <a:t>IMPORTANT!!  </a:t>
            </a:r>
          </a:p>
          <a:p>
            <a:pPr defTabSz="914400"/>
            <a:endParaRPr lang="en-US" sz="1200">
              <a:solidFill>
                <a:srgbClr val="333333"/>
              </a:solidFill>
              <a:latin typeface="Arial"/>
              <a:cs typeface="Arial"/>
            </a:endParaRPr>
          </a:p>
          <a:p>
            <a:pPr defTabSz="914400"/>
            <a:r>
              <a:rPr lang="en-US" sz="1200">
                <a:solidFill>
                  <a:srgbClr val="333333"/>
                </a:solidFill>
                <a:latin typeface="Arial"/>
                <a:cs typeface="Arial"/>
              </a:rPr>
              <a:t>If you insert or change the picture, select it, click right and choose </a:t>
            </a:r>
            <a:r>
              <a:rPr lang="en-US" sz="1200">
                <a:solidFill>
                  <a:schemeClr val="accent2"/>
                </a:solidFill>
                <a:latin typeface="Arial"/>
                <a:cs typeface="Arial"/>
              </a:rPr>
              <a:t>Send to back</a:t>
            </a:r>
            <a:r>
              <a:rPr lang="en-US" sz="1200">
                <a:solidFill>
                  <a:srgbClr val="333333"/>
                </a:solidFill>
                <a:latin typeface="Arial"/>
                <a:cs typeface="Arial"/>
              </a:rPr>
              <a:t> from the right click menu to make the logo and text visible.</a:t>
            </a:r>
          </a:p>
          <a:p>
            <a:pPr defTabSz="914400"/>
            <a:endParaRPr lang="en-US" sz="1200">
              <a:solidFill>
                <a:srgbClr val="333333"/>
              </a:solidFill>
              <a:latin typeface="Arial"/>
              <a:cs typeface="Arial"/>
            </a:endParaRPr>
          </a:p>
          <a:p>
            <a:pPr defTabSz="914400"/>
            <a:endParaRPr lang="en-US" sz="1200">
              <a:solidFill>
                <a:srgbClr val="333333"/>
              </a:solidFill>
              <a:latin typeface="Arial"/>
              <a:cs typeface="Arial"/>
            </a:endParaRPr>
          </a:p>
          <a:p>
            <a:pPr defTabSz="914400"/>
            <a:r>
              <a:rPr lang="en-US" sz="1200" baseline="0">
                <a:solidFill>
                  <a:srgbClr val="333333"/>
                </a:solidFill>
                <a:latin typeface="Arial"/>
                <a:cs typeface="Arial"/>
              </a:rPr>
              <a:t>To make you slides look as sophisticated and contemporary as possible, the easiest way is to use the guides to align text, graphs and images. Activate your GUIDES under the VIEW menu item. </a:t>
            </a:r>
            <a:endParaRPr lang="en-US" sz="1200">
              <a:solidFill>
                <a:srgbClr val="333333"/>
              </a:solidFill>
              <a:latin typeface="Arial"/>
              <a:cs typeface="Arial"/>
            </a:endParaRPr>
          </a:p>
        </p:txBody>
      </p:sp>
      <p:sp>
        <p:nvSpPr>
          <p:cNvPr id="20"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chemeClr val="bg1"/>
                </a:solidFill>
              </a:defRPr>
            </a:lvl1pPr>
          </a:lstStyle>
          <a:p>
            <a:r>
              <a:rPr lang="en-US" noProof="0"/>
              <a:t>Click to edit title max over 2x lines</a:t>
            </a:r>
          </a:p>
        </p:txBody>
      </p:sp>
      <p:sp>
        <p:nvSpPr>
          <p:cNvPr id="21"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endParaRPr lang="de-DE"/>
          </a:p>
        </p:txBody>
      </p:sp>
      <p:sp>
        <p:nvSpPr>
          <p:cNvPr id="13" name="Text Placeholder 9"/>
          <p:cNvSpPr>
            <a:spLocks noGrp="1"/>
          </p:cNvSpPr>
          <p:nvPr>
            <p:ph type="body" sz="quarter" idx="13" hasCustomPrompt="1"/>
          </p:nvPr>
        </p:nvSpPr>
        <p:spPr>
          <a:xfrm>
            <a:off x="475841" y="503628"/>
            <a:ext cx="788400" cy="86400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a:bodyPr>
          <a:lstStyle>
            <a:lvl1pPr>
              <a:defRPr sz="100">
                <a:solidFill>
                  <a:schemeClr val="bg1"/>
                </a:solidFill>
              </a:defRPr>
            </a:lvl1pPr>
          </a:lstStyle>
          <a:p>
            <a:pPr lvl="0"/>
            <a:r>
              <a:rPr lang="en-US"/>
              <a:t>Edit Master text styles v</a:t>
            </a:r>
          </a:p>
        </p:txBody>
      </p:sp>
      <p:pic>
        <p:nvPicPr>
          <p:cNvPr id="9" name="Picture 8"/>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3556000" y="2679700"/>
            <a:ext cx="3413125" cy="2307701"/>
          </a:xfrm>
          <a:prstGeom prst="rect">
            <a:avLst/>
          </a:prstGeom>
        </p:spPr>
      </p:pic>
    </p:spTree>
    <p:extLst>
      <p:ext uri="{BB962C8B-B14F-4D97-AF65-F5344CB8AC3E}">
        <p14:creationId xmlns:p14="http://schemas.microsoft.com/office/powerpoint/2010/main" val="899294975"/>
      </p:ext>
    </p:extLst>
  </p:cSld>
  <p:clrMapOvr>
    <a:masterClrMapping/>
  </p:clrMapOvr>
  <p:extLst>
    <p:ext uri="{DCECCB84-F9BA-43D5-87BE-67443E8EF086}">
      <p15:sldGuideLst xmlns:p15="http://schemas.microsoft.com/office/powerpoint/2012/main">
        <p15:guide id="1" orient="horz" pos="373" userDrawn="1">
          <p15:clr>
            <a:srgbClr val="FBAE40"/>
          </p15:clr>
        </p15:guide>
        <p15:guide id="2" orient="horz" pos="2867" userDrawn="1">
          <p15:clr>
            <a:srgbClr val="FBAE40"/>
          </p15:clr>
        </p15:guide>
        <p15:guide id="3" pos="363" userDrawn="1">
          <p15:clr>
            <a:srgbClr val="FBAE40"/>
          </p15:clr>
        </p15:guide>
        <p15:guide id="4" pos="2699" userDrawn="1">
          <p15:clr>
            <a:srgbClr val="FBAE40"/>
          </p15:clr>
        </p15:guide>
        <p15:guide id="5" pos="2880" userDrawn="1">
          <p15:clr>
            <a:srgbClr val="FBAE40"/>
          </p15:clr>
        </p15:guide>
        <p15:guide id="6" pos="3061" userDrawn="1">
          <p15:clr>
            <a:srgbClr val="FBAE40"/>
          </p15:clr>
        </p15:guide>
        <p15:guide id="7" pos="5397"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Main title slide with subtitl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8"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a:t>Click to edit title max over 2x lines</a:t>
            </a:r>
          </a:p>
        </p:txBody>
      </p:sp>
      <p:sp>
        <p:nvSpPr>
          <p:cNvPr id="10" name="Text Placeholder 6"/>
          <p:cNvSpPr>
            <a:spLocks noGrp="1"/>
          </p:cNvSpPr>
          <p:nvPr>
            <p:ph type="body" sz="quarter" idx="16" hasCustomPrompt="1"/>
          </p:nvPr>
        </p:nvSpPr>
        <p:spPr>
          <a:xfrm>
            <a:off x="475841" y="3488267"/>
            <a:ext cx="5112709" cy="762000"/>
          </a:xfrm>
          <a:prstGeom prst="rect">
            <a:avLst/>
          </a:prstGeom>
        </p:spPr>
        <p:txBody>
          <a:bodyPr>
            <a:normAutofit/>
          </a:bodyPr>
          <a:lstStyle>
            <a:lvl1pPr marL="0" indent="0">
              <a:lnSpc>
                <a:spcPct val="100000"/>
              </a:lnSpc>
              <a:buNone/>
              <a:defRPr sz="2000">
                <a:solidFill>
                  <a:srgbClr val="FF6C00"/>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Subtitle</a:t>
            </a:r>
            <a:endParaRPr lang="de-DE"/>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12"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Main title slide">
    <p:spTree>
      <p:nvGrpSpPr>
        <p:cNvPr id="1" name=""/>
        <p:cNvGrpSpPr/>
        <p:nvPr/>
      </p:nvGrpSpPr>
      <p:grpSpPr>
        <a:xfrm>
          <a:off x="0" y="0"/>
          <a:ext cx="0" cy="0"/>
          <a:chOff x="0" y="0"/>
          <a:chExt cx="0" cy="0"/>
        </a:xfrm>
      </p:grpSpPr>
      <p:sp>
        <p:nvSpPr>
          <p:cNvPr id="18" name="Text Placeholder 11"/>
          <p:cNvSpPr>
            <a:spLocks noGrp="1"/>
          </p:cNvSpPr>
          <p:nvPr>
            <p:ph type="body" sz="quarter" idx="14" hasCustomPrompt="1"/>
          </p:nvPr>
        </p:nvSpPr>
        <p:spPr>
          <a:xfrm>
            <a:off x="475841" y="4326324"/>
            <a:ext cx="5112709" cy="490001"/>
          </a:xfrm>
          <a:prstGeom prst="rect">
            <a:avLst/>
          </a:prstGeom>
        </p:spPr>
        <p:txBody>
          <a:bodyPr>
            <a:normAutofit/>
          </a:bodyPr>
          <a:lstStyle>
            <a:lvl1pPr marL="0" indent="0" algn="l">
              <a:lnSpc>
                <a:spcPct val="100000"/>
              </a:lnSpc>
              <a:spcBef>
                <a:spcPts val="0"/>
              </a:spcBef>
              <a:buFont typeface="Arial" charset="0"/>
              <a:buNone/>
              <a:defRPr sz="1300"/>
            </a:lvl1pPr>
            <a:lvl2pPr marL="0" indent="0">
              <a:buNone/>
              <a:defRPr sz="1000"/>
            </a:lvl2pPr>
            <a:lvl3pPr marL="0" indent="0">
              <a:buNone/>
              <a:defRPr sz="1000"/>
            </a:lvl3pPr>
            <a:lvl4pPr marL="0" indent="0">
              <a:buNone/>
              <a:defRPr sz="1000"/>
            </a:lvl4pPr>
            <a:lvl5pPr marL="0" indent="0">
              <a:buNone/>
              <a:defRPr sz="1000"/>
            </a:lvl5pPr>
          </a:lstStyle>
          <a:p>
            <a:pPr lvl="0"/>
            <a:r>
              <a:rPr lang="en-US"/>
              <a:t>Month, year</a:t>
            </a:r>
            <a:br>
              <a:rPr lang="en-US"/>
            </a:br>
            <a:r>
              <a:rPr lang="en-US"/>
              <a:t>Name presenter</a:t>
            </a:r>
            <a:endParaRPr lang="de-DE"/>
          </a:p>
        </p:txBody>
      </p:sp>
      <p:sp>
        <p:nvSpPr>
          <p:cNvPr id="19" name="Title 1"/>
          <p:cNvSpPr>
            <a:spLocks noGrp="1"/>
          </p:cNvSpPr>
          <p:nvPr>
            <p:ph type="ctrTitle" hasCustomPrompt="1"/>
          </p:nvPr>
        </p:nvSpPr>
        <p:spPr>
          <a:xfrm>
            <a:off x="475841" y="1659467"/>
            <a:ext cx="5112709" cy="1744133"/>
          </a:xfrm>
          <a:prstGeom prst="rect">
            <a:avLst/>
          </a:prstGeom>
        </p:spPr>
        <p:txBody>
          <a:bodyPr anchor="t" anchorCtr="0">
            <a:normAutofit/>
          </a:bodyPr>
          <a:lstStyle>
            <a:lvl1pPr algn="l">
              <a:lnSpc>
                <a:spcPct val="100000"/>
              </a:lnSpc>
              <a:defRPr sz="3800">
                <a:solidFill>
                  <a:srgbClr val="53565A"/>
                </a:solidFill>
              </a:defRPr>
            </a:lvl1pPr>
          </a:lstStyle>
          <a:p>
            <a:r>
              <a:rPr lang="en-US" noProof="0"/>
              <a:t>Click to edit title max over 2x lines</a:t>
            </a:r>
          </a:p>
        </p:txBody>
      </p:sp>
      <p:pic>
        <p:nvPicPr>
          <p:cNvPr id="7" name="Picture 6">
            <a:extLst>
              <a:ext uri="{FF2B5EF4-FFF2-40B4-BE49-F238E27FC236}">
                <a16:creationId xmlns:a16="http://schemas.microsoft.com/office/drawing/2014/main" id="{8ED1E7E9-0B74-D54C-8C9A-067E1D0C0E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84178" y="1283678"/>
            <a:ext cx="3859822" cy="3859822"/>
          </a:xfrm>
          <a:prstGeom prst="rect">
            <a:avLst/>
          </a:prstGeom>
        </p:spPr>
      </p:pic>
      <p:sp>
        <p:nvSpPr>
          <p:cNvPr id="9" name="Text Placeholder 9"/>
          <p:cNvSpPr>
            <a:spLocks noGrp="1"/>
          </p:cNvSpPr>
          <p:nvPr>
            <p:ph type="body" sz="quarter" idx="13"/>
          </p:nvPr>
        </p:nvSpPr>
        <p:spPr>
          <a:xfrm>
            <a:off x="475841" y="503628"/>
            <a:ext cx="787296" cy="86400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p:spPr>
        <p:txBody>
          <a:bodyPr>
            <a:noAutofit/>
          </a:bodyPr>
          <a:lstStyle>
            <a:lvl1pPr>
              <a:defRPr sz="100"/>
            </a:lvl1pPr>
          </a:lstStyle>
          <a:p>
            <a:pPr lvl="0"/>
            <a:r>
              <a:rPr lang="en-US"/>
              <a:t>Edit Master text styles</a:t>
            </a:r>
          </a:p>
        </p:txBody>
      </p:sp>
    </p:spTree>
    <p:extLst>
      <p:ext uri="{BB962C8B-B14F-4D97-AF65-F5344CB8AC3E}">
        <p14:creationId xmlns:p14="http://schemas.microsoft.com/office/powerpoint/2010/main" val="2417716279"/>
      </p:ext>
    </p:extLst>
  </p:cSld>
  <p:clrMapOvr>
    <a:masterClrMapping/>
  </p:clrMapOvr>
  <p:extLst>
    <p:ext uri="{DCECCB84-F9BA-43D5-87BE-67443E8EF086}">
      <p15:sldGuideLst xmlns:p15="http://schemas.microsoft.com/office/powerpoint/2012/main">
        <p15:guide id="1" pos="363" userDrawn="1">
          <p15:clr>
            <a:srgbClr val="FBAE40"/>
          </p15:clr>
        </p15:guide>
        <p15:guide id="2" pos="2699" userDrawn="1">
          <p15:clr>
            <a:srgbClr val="FBAE40"/>
          </p15:clr>
        </p15:guide>
        <p15:guide id="3" pos="2880"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867"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7FFCD0F-6FD7-423A-A678-0AA8290E11CF}" type="datetimeFigureOut">
              <a:rPr lang="de-DE" smtClean="0"/>
              <a:pPr/>
              <a:t>17.09.2021</a:t>
            </a:fld>
            <a:endParaRPr lang="de-DE"/>
          </a:p>
        </p:txBody>
      </p:sp>
      <p:sp>
        <p:nvSpPr>
          <p:cNvPr id="4" name="Footer Placeholder 3"/>
          <p:cNvSpPr>
            <a:spLocks noGrp="1"/>
          </p:cNvSpPr>
          <p:nvPr>
            <p:ph type="ftr" sz="quarter" idx="11"/>
          </p:nvPr>
        </p:nvSpPr>
        <p:spPr/>
        <p:txBody>
          <a:bodyPr/>
          <a:lstStyle/>
          <a:p>
            <a:endParaRPr lang="de-DE"/>
          </a:p>
        </p:txBody>
      </p:sp>
      <p:pic>
        <p:nvPicPr>
          <p:cNvPr id="5" name="Picture 4"/>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1" y="-431800"/>
            <a:ext cx="9138993" cy="1229461"/>
          </a:xfrm>
          <a:prstGeom prst="rect">
            <a:avLst/>
          </a:prstGeom>
        </p:spPr>
      </p:pic>
      <p:sp>
        <p:nvSpPr>
          <p:cNvPr id="7" name="Text Placeholder 6"/>
          <p:cNvSpPr>
            <a:spLocks noGrp="1"/>
          </p:cNvSpPr>
          <p:nvPr>
            <p:ph type="body" sz="quarter" idx="15" hasCustomPrompt="1"/>
          </p:nvPr>
        </p:nvSpPr>
        <p:spPr>
          <a:xfrm>
            <a:off x="1084593" y="1215416"/>
            <a:ext cx="6974815" cy="1413483"/>
          </a:xfrm>
          <a:prstGeom prst="rect">
            <a:avLst/>
          </a:prstGeom>
        </p:spPr>
        <p:txBody>
          <a:bodyPr anchor="b">
            <a:noAutofit/>
          </a:bodyPr>
          <a:lstStyle>
            <a:lvl1pPr marL="0" indent="0" algn="ctr">
              <a:lnSpc>
                <a:spcPct val="100000"/>
              </a:lnSpc>
              <a:buNone/>
              <a:defRPr sz="4000">
                <a:solidFill>
                  <a:schemeClr val="tx1"/>
                </a:solidFill>
              </a:defRPr>
            </a:lvl1pPr>
            <a:lvl2pPr marL="342900" indent="0">
              <a:lnSpc>
                <a:spcPts val="3600"/>
              </a:lnSpc>
              <a:buNone/>
              <a:defRPr sz="3000">
                <a:solidFill>
                  <a:srgbClr val="FF6C00"/>
                </a:solidFill>
              </a:defRPr>
            </a:lvl2pPr>
            <a:lvl3pPr marL="685800" indent="0">
              <a:lnSpc>
                <a:spcPts val="3600"/>
              </a:lnSpc>
              <a:buNone/>
              <a:defRPr sz="3000">
                <a:solidFill>
                  <a:srgbClr val="FF6C00"/>
                </a:solidFill>
              </a:defRPr>
            </a:lvl3pPr>
            <a:lvl4pPr marL="1028700" indent="0">
              <a:lnSpc>
                <a:spcPts val="3600"/>
              </a:lnSpc>
              <a:buNone/>
              <a:defRPr sz="3000">
                <a:solidFill>
                  <a:srgbClr val="FF6C00"/>
                </a:solidFill>
              </a:defRPr>
            </a:lvl4pPr>
            <a:lvl5pPr marL="1371600" indent="0">
              <a:lnSpc>
                <a:spcPts val="3600"/>
              </a:lnSpc>
              <a:buNone/>
              <a:defRPr sz="3000">
                <a:solidFill>
                  <a:srgbClr val="FF6C00"/>
                </a:solidFill>
              </a:defRPr>
            </a:lvl5pPr>
          </a:lstStyle>
          <a:p>
            <a:pPr lvl="0"/>
            <a:r>
              <a:rPr lang="en-US"/>
              <a:t>Click to edit title</a:t>
            </a:r>
            <a:br>
              <a:rPr lang="en-US"/>
            </a:br>
            <a:r>
              <a:rPr lang="en-US"/>
              <a:t>max over 2 lines</a:t>
            </a:r>
            <a:endParaRPr lang="de-DE"/>
          </a:p>
        </p:txBody>
      </p:sp>
      <p:sp>
        <p:nvSpPr>
          <p:cNvPr id="9" name="Title 1"/>
          <p:cNvSpPr>
            <a:spLocks noGrp="1"/>
          </p:cNvSpPr>
          <p:nvPr>
            <p:ph type="title" hasCustomPrompt="1"/>
          </p:nvPr>
        </p:nvSpPr>
        <p:spPr>
          <a:xfrm>
            <a:off x="1084593" y="2641599"/>
            <a:ext cx="6974815" cy="660401"/>
          </a:xfrm>
        </p:spPr>
        <p:txBody>
          <a:bodyPr anchor="t">
            <a:noAutofit/>
          </a:bodyPr>
          <a:lstStyle>
            <a:lvl1pPr algn="ctr">
              <a:lnSpc>
                <a:spcPct val="100000"/>
              </a:lnSpc>
              <a:defRPr sz="2000">
                <a:solidFill>
                  <a:schemeClr val="tx2"/>
                </a:solidFill>
              </a:defRPr>
            </a:lvl1pPr>
          </a:lstStyle>
          <a:p>
            <a:r>
              <a:rPr lang="en-US"/>
              <a:t>Subtitle</a:t>
            </a:r>
            <a:endParaRPr lang="de-DE"/>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Agenda</a:t>
            </a:r>
            <a:endParaRPr lang="de-DE"/>
          </a:p>
        </p:txBody>
      </p:sp>
      <p:cxnSp>
        <p:nvCxnSpPr>
          <p:cNvPr id="10" name="Straight Connector 9"/>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4"/>
          </p:nvPr>
        </p:nvSpPr>
        <p:spPr/>
        <p:txBody>
          <a:bodyPr/>
          <a:lstStyle/>
          <a:p>
            <a:fld id="{37FFCD0F-6FD7-423A-A678-0AA8290E11CF}" type="datetimeFigureOut">
              <a:rPr lang="de-DE" smtClean="0"/>
              <a:pPr/>
              <a:t>17.09.2021</a:t>
            </a:fld>
            <a:endParaRPr lang="de-DE"/>
          </a:p>
        </p:txBody>
      </p:sp>
      <p:sp>
        <p:nvSpPr>
          <p:cNvPr id="6" name="Footer Placeholder 5"/>
          <p:cNvSpPr>
            <a:spLocks noGrp="1"/>
          </p:cNvSpPr>
          <p:nvPr>
            <p:ph type="ftr" sz="quarter" idx="15"/>
          </p:nvPr>
        </p:nvSpPr>
        <p:spPr/>
        <p:txBody>
          <a:bodyPr/>
          <a:lstStyle/>
          <a:p>
            <a:endParaRPr lang="de-DE"/>
          </a:p>
        </p:txBody>
      </p:sp>
      <p:sp>
        <p:nvSpPr>
          <p:cNvPr id="18" name="Text Placeholder 1"/>
          <p:cNvSpPr>
            <a:spLocks noGrp="1"/>
          </p:cNvSpPr>
          <p:nvPr>
            <p:ph type="body" sz="quarter" idx="13"/>
          </p:nvPr>
        </p:nvSpPr>
        <p:spPr>
          <a:xfrm>
            <a:off x="576262" y="1064853"/>
            <a:ext cx="7991475" cy="3264797"/>
          </a:xfrm>
          <a:prstGeom prst="rect">
            <a:avLst/>
          </a:prstGeom>
        </p:spPr>
        <p:txBody>
          <a:bodyPr vert="horz" lIns="91440" tIns="0" rIns="91440" bIns="45720" rtlCol="0">
            <a:normAutofit/>
          </a:bodyPr>
          <a:lstStyle>
            <a:lvl1pPr>
              <a:defRPr lang="en-GB" dirty="0"/>
            </a:lvl1pPr>
          </a:lstStyle>
          <a:p>
            <a:pPr marL="285750" lvl="0" indent="-285750">
              <a:lnSpc>
                <a:spcPct val="100000"/>
              </a:lnSpc>
            </a:pPr>
            <a:endParaRPr lang="en-GB"/>
          </a:p>
        </p:txBody>
      </p:sp>
    </p:spTree>
    <p:extLst>
      <p:ext uri="{BB962C8B-B14F-4D97-AF65-F5344CB8AC3E}">
        <p14:creationId xmlns:p14="http://schemas.microsoft.com/office/powerpoint/2010/main" val="1262608357"/>
      </p:ext>
    </p:extLst>
  </p:cSld>
  <p:clrMapOvr>
    <a:masterClrMapping/>
  </p:clrMapOvr>
  <p:extLst>
    <p:ext uri="{DCECCB84-F9BA-43D5-87BE-67443E8EF086}">
      <p15:sldGuideLst xmlns:p15="http://schemas.microsoft.com/office/powerpoint/2012/main">
        <p15:guide id="1" pos="363" userDrawn="1">
          <p15:clr>
            <a:srgbClr val="FBAE40"/>
          </p15:clr>
        </p15:guide>
        <p15:guide id="2" pos="2880" userDrawn="1">
          <p15:clr>
            <a:srgbClr val="FBAE40"/>
          </p15:clr>
        </p15:guide>
        <p15:guide id="3" pos="2699" userDrawn="1">
          <p15:clr>
            <a:srgbClr val="FBAE40"/>
          </p15:clr>
        </p15:guide>
        <p15:guide id="4" pos="3061" userDrawn="1">
          <p15:clr>
            <a:srgbClr val="FBAE40"/>
          </p15:clr>
        </p15:guide>
        <p15:guide id="5" pos="5397" userDrawn="1">
          <p15:clr>
            <a:srgbClr val="FBAE40"/>
          </p15:clr>
        </p15:guide>
        <p15:guide id="6" orient="horz" pos="373" userDrawn="1">
          <p15:clr>
            <a:srgbClr val="FBAE40"/>
          </p15:clr>
        </p15:guide>
        <p15:guide id="7" orient="horz" pos="279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cxnSp>
        <p:nvCxnSpPr>
          <p:cNvPr id="14" name="Straight Connector 13"/>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5"/>
          </p:nvPr>
        </p:nvSpPr>
        <p:spPr/>
        <p:txBody>
          <a:bodyPr/>
          <a:lstStyle/>
          <a:p>
            <a:fld id="{37FFCD0F-6FD7-423A-A678-0AA8290E11CF}" type="datetimeFigureOut">
              <a:rPr lang="de-DE" smtClean="0"/>
              <a:pPr/>
              <a:t>17.09.2021</a:t>
            </a:fld>
            <a:endParaRPr lang="de-DE"/>
          </a:p>
        </p:txBody>
      </p:sp>
      <p:sp>
        <p:nvSpPr>
          <p:cNvPr id="5" name="Footer Placeholder 4"/>
          <p:cNvSpPr>
            <a:spLocks noGrp="1"/>
          </p:cNvSpPr>
          <p:nvPr>
            <p:ph type="ftr" sz="quarter" idx="16"/>
          </p:nvPr>
        </p:nvSpPr>
        <p:spPr/>
        <p:txBody>
          <a:bodyPr/>
          <a:lstStyle/>
          <a:p>
            <a:endParaRPr lang="de-DE"/>
          </a:p>
        </p:txBody>
      </p:sp>
      <p:sp>
        <p:nvSpPr>
          <p:cNvPr id="8"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Tree>
  </p:cSld>
  <p:clrMapOvr>
    <a:masterClrMapping/>
  </p:clrMapOvr>
  <p:extLst>
    <p:ext uri="{DCECCB84-F9BA-43D5-87BE-67443E8EF086}">
      <p15:sldGuideLst xmlns:p15="http://schemas.microsoft.com/office/powerpoint/2012/main">
        <p15:guide id="1" pos="363">
          <p15:clr>
            <a:srgbClr val="FBAE40"/>
          </p15:clr>
        </p15:guide>
        <p15:guide id="2" pos="2880">
          <p15:clr>
            <a:srgbClr val="FBAE40"/>
          </p15:clr>
        </p15:guide>
        <p15:guide id="3" pos="2699">
          <p15:clr>
            <a:srgbClr val="FBAE40"/>
          </p15:clr>
        </p15:guide>
        <p15:guide id="4" pos="3061">
          <p15:clr>
            <a:srgbClr val="FBAE40"/>
          </p15:clr>
        </p15:guide>
        <p15:guide id="5" pos="5397">
          <p15:clr>
            <a:srgbClr val="FBAE40"/>
          </p15:clr>
        </p15:guide>
        <p15:guide id="7" orient="horz" pos="2867">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cxnSp>
        <p:nvCxnSpPr>
          <p:cNvPr id="13" name="Straight Connector 12"/>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fld id="{37FFCD0F-6FD7-423A-A678-0AA8290E11CF}" type="datetimeFigureOut">
              <a:rPr lang="de-DE" smtClean="0"/>
              <a:pPr/>
              <a:t>17.09.2021</a:t>
            </a:fld>
            <a:endParaRPr lang="de-DE"/>
          </a:p>
        </p:txBody>
      </p:sp>
      <p:sp>
        <p:nvSpPr>
          <p:cNvPr id="8" name="Footer Placeholder 7"/>
          <p:cNvSpPr>
            <a:spLocks noGrp="1"/>
          </p:cNvSpPr>
          <p:nvPr>
            <p:ph type="ftr" sz="quarter" idx="15"/>
          </p:nvPr>
        </p:nvSpPr>
        <p:spPr/>
        <p:txBody>
          <a:bodyPr/>
          <a:lstStyle/>
          <a:p>
            <a:endParaRPr lang="de-DE"/>
          </a:p>
        </p:txBody>
      </p:sp>
      <p:sp>
        <p:nvSpPr>
          <p:cNvPr id="10" name="Title 1"/>
          <p:cNvSpPr>
            <a:spLocks noGrp="1"/>
          </p:cNvSpPr>
          <p:nvPr>
            <p:ph type="title" hasCustomPrompt="1"/>
          </p:nvPr>
        </p:nvSpPr>
        <p:spPr>
          <a:xfrm>
            <a:off x="576263" y="370375"/>
            <a:ext cx="7991475" cy="462759"/>
          </a:xfrm>
          <a:prstGeom prst="rect">
            <a:avLst/>
          </a:prstGeom>
        </p:spPr>
        <p:txBody>
          <a:bodyPr>
            <a:noAutofit/>
          </a:bodyPr>
          <a:lstStyle>
            <a:lvl1pPr>
              <a:lnSpc>
                <a:spcPct val="100000"/>
              </a:lnSpc>
              <a:defRPr sz="2800"/>
            </a:lvl1pPr>
          </a:lstStyle>
          <a:p>
            <a:r>
              <a:rPr lang="en-US"/>
              <a:t>Title</a:t>
            </a:r>
            <a:endParaRPr lang="de-DE"/>
          </a:p>
        </p:txBody>
      </p:sp>
      <p:sp>
        <p:nvSpPr>
          <p:cNvPr id="11" name="Text Placeholder 8"/>
          <p:cNvSpPr>
            <a:spLocks noGrp="1"/>
          </p:cNvSpPr>
          <p:nvPr>
            <p:ph type="body" sz="quarter" idx="13" hasCustomPrompt="1"/>
          </p:nvPr>
        </p:nvSpPr>
        <p:spPr>
          <a:xfrm>
            <a:off x="576263" y="1064854"/>
            <a:ext cx="7991475" cy="3264797"/>
          </a:xfrm>
          <a:prstGeom prst="rect">
            <a:avLst/>
          </a:prstGeom>
        </p:spPr>
        <p:txBody>
          <a:bodyPr>
            <a:normAutofit/>
          </a:bodyPr>
          <a:lstStyle>
            <a:lvl1pPr marL="0" indent="0">
              <a:lnSpc>
                <a:spcPct val="100000"/>
              </a:lnSpc>
              <a:buFont typeface="Arial" charset="0"/>
              <a:buNone/>
              <a:defRPr sz="1800" b="0"/>
            </a:lvl1pPr>
            <a:lvl2pPr marL="360363" indent="-360363">
              <a:lnSpc>
                <a:spcPct val="100000"/>
              </a:lnSpc>
              <a:buFont typeface="+mj-lt"/>
              <a:buAutoNum type="arabicPeriod"/>
              <a:defRPr sz="1600" b="0"/>
            </a:lvl2pPr>
            <a:lvl3pPr marL="365125" indent="0">
              <a:lnSpc>
                <a:spcPct val="100000"/>
              </a:lnSpc>
              <a:buFont typeface="Arial" charset="0"/>
              <a:buNone/>
              <a:defRPr sz="1600" b="0"/>
            </a:lvl3pPr>
            <a:lvl4pPr marL="549275" indent="0">
              <a:lnSpc>
                <a:spcPct val="100000"/>
              </a:lnSpc>
              <a:buNone/>
              <a:tabLst/>
              <a:defRPr sz="1600" b="0"/>
            </a:lvl4pPr>
            <a:lvl5pPr marL="725488" indent="0">
              <a:lnSpc>
                <a:spcPct val="100000"/>
              </a:lnSpc>
              <a:buFont typeface="Arial" charset="0"/>
              <a:buNone/>
              <a:defRPr sz="1600" b="0" baseline="0"/>
            </a:lvl5pPr>
          </a:lstStyle>
          <a:p>
            <a:pPr lvl="0"/>
            <a:r>
              <a:rPr lang="en-US"/>
              <a:t>Click to add text</a:t>
            </a:r>
          </a:p>
        </p:txBody>
      </p:sp>
    </p:spTree>
  </p:cSld>
  <p:clrMapOvr>
    <a:masterClrMapping/>
  </p:clrMapOvr>
  <p:extLst>
    <p:ext uri="{DCECCB84-F9BA-43D5-87BE-67443E8EF086}">
      <p15:sldGuideLst xmlns:p15="http://schemas.microsoft.com/office/powerpoint/2012/main">
        <p15:guide id="1" pos="363">
          <p15:clr>
            <a:srgbClr val="FBAE40"/>
          </p15:clr>
        </p15:guide>
        <p15:guide id="2" pos="2699">
          <p15:clr>
            <a:srgbClr val="FBAE40"/>
          </p15:clr>
        </p15:guide>
        <p15:guide id="3" pos="2880">
          <p15:clr>
            <a:srgbClr val="FBAE40"/>
          </p15:clr>
        </p15:guide>
        <p15:guide id="4" pos="3061">
          <p15:clr>
            <a:srgbClr val="FBAE40"/>
          </p15:clr>
        </p15:guide>
        <p15:guide id="5" pos="5397">
          <p15:clr>
            <a:srgbClr val="FBAE40"/>
          </p15:clr>
        </p15:guide>
        <p15:guide id="6" orient="horz" pos="373">
          <p15:clr>
            <a:srgbClr val="FBAE40"/>
          </p15:clr>
        </p15:guide>
        <p15:guide id="7" orient="horz" pos="2867">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044000" y="4722258"/>
            <a:ext cx="3086100" cy="16281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fld id="{37FFCD0F-6FD7-423A-A678-0AA8290E11CF}" type="datetimeFigureOut">
              <a:rPr lang="de-DE" smtClean="0"/>
              <a:pPr/>
              <a:t>17.09.2021</a:t>
            </a:fld>
            <a:endParaRPr lang="de-DE"/>
          </a:p>
        </p:txBody>
      </p:sp>
      <p:sp>
        <p:nvSpPr>
          <p:cNvPr id="5" name="Footer Placeholder 4"/>
          <p:cNvSpPr>
            <a:spLocks noGrp="1"/>
          </p:cNvSpPr>
          <p:nvPr>
            <p:ph type="ftr" sz="quarter" idx="3"/>
          </p:nvPr>
        </p:nvSpPr>
        <p:spPr>
          <a:xfrm>
            <a:off x="1044000" y="4531201"/>
            <a:ext cx="3086100" cy="162244"/>
          </a:xfrm>
          <a:prstGeom prst="rect">
            <a:avLst/>
          </a:prstGeom>
        </p:spPr>
        <p:txBody>
          <a:bodyPr vert="horz" lIns="0" tIns="0" rIns="0" bIns="0" rtlCol="0" anchor="t" anchorCtr="0">
            <a:normAutofit/>
          </a:bodyPr>
          <a:lstStyle>
            <a:lvl1pPr algn="l">
              <a:defRPr sz="800">
                <a:solidFill>
                  <a:schemeClr val="tx1">
                    <a:tint val="75000"/>
                  </a:schemeClr>
                </a:solidFill>
              </a:defRPr>
            </a:lvl1pPr>
          </a:lstStyle>
          <a:p>
            <a:endParaRPr lang="de-DE"/>
          </a:p>
        </p:txBody>
      </p:sp>
      <p:cxnSp>
        <p:nvCxnSpPr>
          <p:cNvPr id="7" name="Straight Connector 6"/>
          <p:cNvCxnSpPr/>
          <p:nvPr userDrawn="1"/>
        </p:nvCxnSpPr>
        <p:spPr>
          <a:xfrm flipV="1">
            <a:off x="576263" y="4443413"/>
            <a:ext cx="7991475" cy="1"/>
          </a:xfrm>
          <a:prstGeom prst="line">
            <a:avLst/>
          </a:prstGeom>
          <a:ln w="12700">
            <a:solidFill>
              <a:srgbClr val="DCDCDC"/>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B4928590-4084-6B40-8DED-B4F8C98BED1B}"/>
              </a:ext>
            </a:extLst>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76000" y="4531201"/>
            <a:ext cx="401839" cy="444500"/>
          </a:xfrm>
          <a:prstGeom prst="rect">
            <a:avLst/>
          </a:prstGeom>
        </p:spPr>
      </p:pic>
      <p:sp>
        <p:nvSpPr>
          <p:cNvPr id="9" name="Title Placeholder 1"/>
          <p:cNvSpPr>
            <a:spLocks noGrp="1"/>
          </p:cNvSpPr>
          <p:nvPr>
            <p:ph type="title"/>
          </p:nvPr>
        </p:nvSpPr>
        <p:spPr>
          <a:xfrm>
            <a:off x="576000" y="440861"/>
            <a:ext cx="7991738" cy="462759"/>
          </a:xfrm>
          <a:prstGeom prst="rect">
            <a:avLst/>
          </a:prstGeom>
        </p:spPr>
        <p:txBody>
          <a:bodyPr vert="horz" lIns="91440" tIns="0" rIns="91440" bIns="0" rtlCol="0" anchor="ctr" anchorCtr="0">
            <a:noAutofit/>
          </a:bodyPr>
          <a:lstStyle/>
          <a:p>
            <a:r>
              <a:rPr lang="en-US"/>
              <a:t>Click to edit Master title style</a:t>
            </a:r>
            <a:endParaRPr lang="de-DE"/>
          </a:p>
        </p:txBody>
      </p:sp>
      <p:sp>
        <p:nvSpPr>
          <p:cNvPr id="11" name="Text Placeholder 2"/>
          <p:cNvSpPr>
            <a:spLocks noGrp="1"/>
          </p:cNvSpPr>
          <p:nvPr>
            <p:ph type="body" idx="1"/>
          </p:nvPr>
        </p:nvSpPr>
        <p:spPr>
          <a:xfrm>
            <a:off x="576000" y="1076659"/>
            <a:ext cx="7991738" cy="3425729"/>
          </a:xfrm>
          <a:prstGeom prst="rect">
            <a:avLst/>
          </a:prstGeom>
        </p:spPr>
        <p:txBody>
          <a:bodyPr vert="horz" lIns="91440" tIns="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7558550"/>
      </p:ext>
    </p:extLst>
  </p:cSld>
  <p:clrMap bg1="lt1" tx1="dk1" bg2="lt2" tx2="dk2" accent1="accent1" accent2="accent2" accent3="accent3" accent4="accent4" accent5="accent5" accent6="accent6" hlink="hlink" folHlink="folHlink"/>
  <p:sldLayoutIdLst>
    <p:sldLayoutId id="2147483649" r:id="rId1"/>
    <p:sldLayoutId id="2147483702" r:id="rId2"/>
    <p:sldLayoutId id="2147483660" r:id="rId3"/>
    <p:sldLayoutId id="2147483701" r:id="rId4"/>
    <p:sldLayoutId id="2147483661" r:id="rId5"/>
    <p:sldLayoutId id="2147483734" r:id="rId6"/>
    <p:sldLayoutId id="2147483650" r:id="rId7"/>
    <p:sldLayoutId id="2147483735" r:id="rId8"/>
    <p:sldLayoutId id="2147483708" r:id="rId9"/>
    <p:sldLayoutId id="2147483662" r:id="rId10"/>
    <p:sldLayoutId id="2147483703" r:id="rId11"/>
    <p:sldLayoutId id="2147483696" r:id="rId12"/>
    <p:sldLayoutId id="2147483663" r:id="rId13"/>
    <p:sldLayoutId id="2147483698" r:id="rId14"/>
    <p:sldLayoutId id="2147483699" r:id="rId15"/>
    <p:sldLayoutId id="2147483665" r:id="rId16"/>
    <p:sldLayoutId id="2147483664" r:id="rId17"/>
    <p:sldLayoutId id="2147483709" r:id="rId18"/>
    <p:sldLayoutId id="2147483666" r:id="rId19"/>
    <p:sldLayoutId id="2147483667" r:id="rId20"/>
    <p:sldLayoutId id="2147483668" r:id="rId21"/>
    <p:sldLayoutId id="2147483704" r:id="rId22"/>
    <p:sldLayoutId id="2147483705" r:id="rId23"/>
    <p:sldLayoutId id="2147483669" r:id="rId24"/>
    <p:sldLayoutId id="2147483670" r:id="rId25"/>
    <p:sldLayoutId id="2147483736" r:id="rId26"/>
    <p:sldLayoutId id="2147483737" r:id="rId27"/>
    <p:sldLayoutId id="2147483738" r:id="rId28"/>
  </p:sldLayoutIdLst>
  <p:hf sldNum="0" hdr="0"/>
  <p:txStyles>
    <p:titleStyle>
      <a:lvl1pPr algn="l" defTabSz="6858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66700" indent="-266700" algn="l" defTabSz="685800" rtl="0" eaLnBrk="1" latinLnBrk="0" hangingPunct="1">
        <a:lnSpc>
          <a:spcPct val="100000"/>
        </a:lnSpc>
        <a:spcBef>
          <a:spcPts val="0"/>
        </a:spcBef>
        <a:spcAft>
          <a:spcPts val="600"/>
        </a:spcAft>
        <a:buClr>
          <a:srgbClr val="FF6C00"/>
        </a:buClr>
        <a:buFont typeface="Arial" panose="020B0604020202020204" pitchFamily="34" charset="0"/>
        <a:buChar char="•"/>
        <a:tabLst>
          <a:tab pos="266700" algn="l"/>
        </a:tabLst>
        <a:defRPr lang="nl-NL" sz="1800" kern="1200" dirty="0" smtClean="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600"/>
        </a:spcAft>
        <a:buClr>
          <a:srgbClr val="FF6C00"/>
        </a:buClr>
        <a:buFont typeface="Arial" panose="020B0604020202020204" pitchFamily="34" charset="0"/>
        <a:buChar char="−"/>
        <a:defRPr lang="nl-NL" sz="1600" kern="1200" dirty="0" smtClean="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nl-NL" sz="1600" kern="1200" dirty="0" smtClean="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600"/>
        </a:spcAft>
        <a:buClr>
          <a:srgbClr val="FF6C00"/>
        </a:buClr>
        <a:buFont typeface="Courier New" panose="02070309020205020404" pitchFamily="49" charset="0"/>
        <a:buChar char="o"/>
        <a:defRPr lang="de-DE" sz="1600" kern="1200" dirty="0">
          <a:solidFill>
            <a:schemeClr val="tx1"/>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63">
          <p15:clr>
            <a:srgbClr val="F26B43"/>
          </p15:clr>
        </p15:guide>
        <p15:guide id="2" pos="2880">
          <p15:clr>
            <a:srgbClr val="F26B43"/>
          </p15:clr>
        </p15:guide>
        <p15:guide id="3" pos="2699">
          <p15:clr>
            <a:srgbClr val="F26B43"/>
          </p15:clr>
        </p15:guide>
        <p15:guide id="4" pos="3061">
          <p15:clr>
            <a:srgbClr val="F26B43"/>
          </p15:clr>
        </p15:guide>
        <p15:guide id="5" pos="5397">
          <p15:clr>
            <a:srgbClr val="F26B43"/>
          </p15:clr>
        </p15:guide>
        <p15:guide id="6" orient="horz" pos="373">
          <p15:clr>
            <a:srgbClr val="F26B43"/>
          </p15:clr>
        </p15:guide>
        <p15:guide id="7" orient="horz" pos="286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hyperlink" Target="https://blog.research-plus.library.manchester.ac.uk/2019/02/15/from-couch-to-almost-5k-raising-research-data-visibility-at-the-university-of-manchester/" TargetMode="Externa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6.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p:txBody>
          <a:bodyPr>
            <a:normAutofit lnSpcReduction="10000"/>
          </a:bodyPr>
          <a:lstStyle/>
          <a:p>
            <a:r>
              <a:rPr lang="en-GB" dirty="0"/>
              <a:t>17/09/2021</a:t>
            </a:r>
          </a:p>
          <a:p>
            <a:r>
              <a:rPr lang="en-GB" dirty="0"/>
              <a:t>Krzysztof </a:t>
            </a:r>
            <a:r>
              <a:rPr lang="en-GB" dirty="0" err="1"/>
              <a:t>Szyma</a:t>
            </a:r>
            <a:r>
              <a:rPr lang="pl-PL" dirty="0"/>
              <a:t>ński</a:t>
            </a:r>
            <a:endParaRPr lang="en-US" dirty="0"/>
          </a:p>
        </p:txBody>
      </p:sp>
      <p:sp>
        <p:nvSpPr>
          <p:cNvPr id="2" name="Title 1"/>
          <p:cNvSpPr>
            <a:spLocks noGrp="1"/>
          </p:cNvSpPr>
          <p:nvPr>
            <p:ph type="ctrTitle"/>
          </p:nvPr>
        </p:nvSpPr>
        <p:spPr>
          <a:xfrm>
            <a:off x="335662" y="1637901"/>
            <a:ext cx="5650639" cy="1744133"/>
          </a:xfrm>
        </p:spPr>
        <p:txBody>
          <a:bodyPr>
            <a:normAutofit/>
          </a:bodyPr>
          <a:lstStyle/>
          <a:p>
            <a:r>
              <a:rPr lang="en-GB" sz="3000" dirty="0"/>
              <a:t>Open research data</a:t>
            </a:r>
            <a:br>
              <a:rPr lang="en-GB" sz="3000" dirty="0"/>
            </a:br>
            <a:r>
              <a:rPr lang="en-GB" sz="3000" dirty="0"/>
              <a:t>How to make it work with</a:t>
            </a:r>
            <a:br>
              <a:rPr lang="en-GB" sz="3000" dirty="0"/>
            </a:br>
            <a:endParaRPr lang="en-US" sz="3000" dirty="0">
              <a:solidFill>
                <a:schemeClr val="tx2"/>
              </a:solidFill>
            </a:endParaRPr>
          </a:p>
        </p:txBody>
      </p:sp>
      <p:sp>
        <p:nvSpPr>
          <p:cNvPr id="3" name="Text Placeholder 2"/>
          <p:cNvSpPr>
            <a:spLocks noGrp="1"/>
          </p:cNvSpPr>
          <p:nvPr>
            <p:ph type="body" sz="quarter" idx="13"/>
          </p:nvPr>
        </p:nvSpPr>
        <p:spPr/>
        <p:txBody>
          <a:bodyPr/>
          <a:lstStyle/>
          <a:p>
            <a:endParaRPr lang="en-US"/>
          </a:p>
        </p:txBody>
      </p:sp>
      <p:pic>
        <p:nvPicPr>
          <p:cNvPr id="6" name="Picture 5">
            <a:extLst>
              <a:ext uri="{FF2B5EF4-FFF2-40B4-BE49-F238E27FC236}">
                <a16:creationId xmlns:a16="http://schemas.microsoft.com/office/drawing/2014/main" id="{3EC8C5B1-F40D-4FF5-A34A-0903CA5DA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41" y="2735866"/>
            <a:ext cx="4903644" cy="502283"/>
          </a:xfrm>
          <a:prstGeom prst="rect">
            <a:avLst/>
          </a:prstGeom>
        </p:spPr>
      </p:pic>
    </p:spTree>
    <p:extLst>
      <p:ext uri="{BB962C8B-B14F-4D97-AF65-F5344CB8AC3E}">
        <p14:creationId xmlns:p14="http://schemas.microsoft.com/office/powerpoint/2010/main" val="1770009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p:txBody>
          <a:bodyPr/>
          <a:lstStyle/>
          <a:p>
            <a:r>
              <a:rPr lang="pl-PL" dirty="0"/>
              <a:t>Krzysztof Szymański</a:t>
            </a:r>
          </a:p>
          <a:p>
            <a:r>
              <a:rPr lang="pl-PL" dirty="0"/>
              <a:t>k.szymanski@elsevier.com</a:t>
            </a:r>
            <a:endParaRPr lang="en-US" dirty="0"/>
          </a:p>
        </p:txBody>
      </p:sp>
      <p:sp>
        <p:nvSpPr>
          <p:cNvPr id="4" name="Text Placeholder 3"/>
          <p:cNvSpPr>
            <a:spLocks noGrp="1"/>
          </p:cNvSpPr>
          <p:nvPr>
            <p:ph type="body" sz="quarter" idx="13"/>
          </p:nvPr>
        </p:nvSpPr>
        <p:spPr/>
        <p:txBody>
          <a:bodyPr/>
          <a:lstStyle/>
          <a:p>
            <a:endParaRPr lang="en-US"/>
          </a:p>
        </p:txBody>
      </p:sp>
      <p:sp>
        <p:nvSpPr>
          <p:cNvPr id="2" name="TextBox 1"/>
          <p:cNvSpPr txBox="1"/>
          <p:nvPr/>
        </p:nvSpPr>
        <p:spPr>
          <a:xfrm>
            <a:off x="3355450" y="2528515"/>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46580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1BD5-28D0-4894-BD9A-64E2D15D3235}"/>
              </a:ext>
            </a:extLst>
          </p:cNvPr>
          <p:cNvSpPr>
            <a:spLocks noGrp="1"/>
          </p:cNvSpPr>
          <p:nvPr>
            <p:ph type="title"/>
          </p:nvPr>
        </p:nvSpPr>
        <p:spPr>
          <a:xfrm>
            <a:off x="199785" y="87464"/>
            <a:ext cx="9144723" cy="994172"/>
          </a:xfrm>
        </p:spPr>
        <p:txBody>
          <a:bodyPr>
            <a:normAutofit/>
          </a:bodyPr>
          <a:lstStyle/>
          <a:p>
            <a:r>
              <a:rPr lang="en-GB" sz="2400" dirty="0"/>
              <a:t>The need to track and report on research data output</a:t>
            </a:r>
          </a:p>
        </p:txBody>
      </p:sp>
      <p:sp>
        <p:nvSpPr>
          <p:cNvPr id="5" name="Content Placeholder 4">
            <a:extLst>
              <a:ext uri="{FF2B5EF4-FFF2-40B4-BE49-F238E27FC236}">
                <a16:creationId xmlns:a16="http://schemas.microsoft.com/office/drawing/2014/main" id="{90F6BF3C-F6C1-4C21-AC8C-5260DF99F3F4}"/>
              </a:ext>
            </a:extLst>
          </p:cNvPr>
          <p:cNvSpPr>
            <a:spLocks noGrp="1"/>
          </p:cNvSpPr>
          <p:nvPr>
            <p:ph idx="1"/>
          </p:nvPr>
        </p:nvSpPr>
        <p:spPr>
          <a:xfrm>
            <a:off x="1865334" y="1245049"/>
            <a:ext cx="6979308" cy="1906687"/>
          </a:xfrm>
        </p:spPr>
        <p:txBody>
          <a:bodyPr vert="horz" lIns="91440" tIns="0" rIns="91440" bIns="45720" rtlCol="0" anchor="t">
            <a:normAutofit fontScale="92500" lnSpcReduction="20000"/>
          </a:bodyPr>
          <a:lstStyle/>
          <a:p>
            <a:pPr marL="0" indent="0">
              <a:spcAft>
                <a:spcPts val="900"/>
              </a:spcAft>
              <a:buNone/>
            </a:pPr>
            <a:r>
              <a:rPr lang="en-GB" b="1" dirty="0">
                <a:cs typeface="Calibri" panose="020F0502020204030204" pitchFamily="34" charset="0"/>
              </a:rPr>
              <a:t>Institutions want to:</a:t>
            </a:r>
            <a:endParaRPr lang="en-US" b="1" dirty="0"/>
          </a:p>
          <a:p>
            <a:pPr marL="556895" lvl="1" indent="-213995">
              <a:spcAft>
                <a:spcPts val="900"/>
              </a:spcAft>
            </a:pPr>
            <a:r>
              <a:rPr lang="en-GB" sz="1500" dirty="0">
                <a:cs typeface="Calibri" panose="020F0502020204030204" pitchFamily="34" charset="0"/>
              </a:rPr>
              <a:t>Oversee the management of </a:t>
            </a:r>
            <a:r>
              <a:rPr lang="en-GB" sz="1900" b="1" dirty="0">
                <a:solidFill>
                  <a:schemeClr val="tx2"/>
                </a:solidFill>
                <a:cs typeface="Calibri" panose="020F0502020204030204" pitchFamily="34" charset="0"/>
              </a:rPr>
              <a:t>institutional policies </a:t>
            </a:r>
          </a:p>
          <a:p>
            <a:pPr marL="556895" lvl="1" indent="-213995">
              <a:spcAft>
                <a:spcPts val="900"/>
              </a:spcAft>
            </a:pPr>
            <a:r>
              <a:rPr lang="en-GB" sz="1500" dirty="0">
                <a:cs typeface="Calibri" panose="020F0502020204030204" pitchFamily="34" charset="0"/>
              </a:rPr>
              <a:t>Safeguard</a:t>
            </a:r>
            <a:r>
              <a:rPr lang="en-GB" dirty="0">
                <a:cs typeface="Calibri" panose="020F0502020204030204" pitchFamily="34" charset="0"/>
              </a:rPr>
              <a:t> </a:t>
            </a:r>
            <a:r>
              <a:rPr lang="en-GB" sz="1900" b="1" dirty="0">
                <a:solidFill>
                  <a:schemeClr val="tx2"/>
                </a:solidFill>
                <a:cs typeface="Calibri" panose="020F0502020204030204" pitchFamily="34" charset="0"/>
              </a:rPr>
              <a:t>compliance with funder mandates</a:t>
            </a:r>
          </a:p>
          <a:p>
            <a:pPr marL="556895" lvl="1" indent="-213995">
              <a:spcAft>
                <a:spcPts val="900"/>
              </a:spcAft>
            </a:pPr>
            <a:r>
              <a:rPr lang="en-GB" sz="1500" dirty="0">
                <a:cs typeface="Calibri" panose="020F0502020204030204" pitchFamily="34" charset="0"/>
              </a:rPr>
              <a:t>Maintain an </a:t>
            </a:r>
            <a:r>
              <a:rPr lang="en-GB" sz="1900" b="1" dirty="0">
                <a:solidFill>
                  <a:schemeClr val="tx2"/>
                </a:solidFill>
                <a:cs typeface="Calibri" panose="020F0502020204030204" pitchFamily="34" charset="0"/>
              </a:rPr>
              <a:t>overview of where data is deposited</a:t>
            </a:r>
          </a:p>
          <a:p>
            <a:pPr marL="556895" lvl="1" indent="-213995">
              <a:spcAft>
                <a:spcPts val="900"/>
              </a:spcAft>
            </a:pPr>
            <a:r>
              <a:rPr lang="en-GB" sz="1900" b="1" dirty="0">
                <a:solidFill>
                  <a:schemeClr val="tx2"/>
                </a:solidFill>
                <a:cs typeface="Calibri" panose="020F0502020204030204" pitchFamily="34" charset="0"/>
              </a:rPr>
              <a:t>Showcase research data output</a:t>
            </a:r>
          </a:p>
        </p:txBody>
      </p:sp>
      <p:sp>
        <p:nvSpPr>
          <p:cNvPr id="3" name="Rectangle 2">
            <a:extLst>
              <a:ext uri="{FF2B5EF4-FFF2-40B4-BE49-F238E27FC236}">
                <a16:creationId xmlns:a16="http://schemas.microsoft.com/office/drawing/2014/main" id="{7C642C83-537C-4F3D-BBEB-E2E76F8B9637}"/>
              </a:ext>
            </a:extLst>
          </p:cNvPr>
          <p:cNvSpPr/>
          <p:nvPr/>
        </p:nvSpPr>
        <p:spPr>
          <a:xfrm>
            <a:off x="562855" y="3315149"/>
            <a:ext cx="3722915" cy="854080"/>
          </a:xfrm>
          <a:prstGeom prst="rect">
            <a:avLst/>
          </a:prstGeom>
          <a:solidFill>
            <a:schemeClr val="accent1"/>
          </a:solidFill>
          <a:ln>
            <a:solidFill>
              <a:schemeClr val="accent1"/>
            </a:solidFill>
          </a:ln>
        </p:spPr>
        <p:txBody>
          <a:bodyPr wrap="square">
            <a:spAutoFit/>
          </a:bodyPr>
          <a:lstStyle/>
          <a:p>
            <a:pPr marL="213995" indent="-213995" algn="ctr">
              <a:spcAft>
                <a:spcPts val="900"/>
              </a:spcAft>
            </a:pPr>
            <a:r>
              <a:rPr lang="en-US" sz="1400" b="1" dirty="0">
                <a:solidFill>
                  <a:schemeClr val="bg1"/>
                </a:solidFill>
              </a:rPr>
              <a:t>Challenge 1</a:t>
            </a:r>
          </a:p>
          <a:p>
            <a:pPr marL="213995" indent="-213995" algn="ctr">
              <a:spcAft>
                <a:spcPts val="900"/>
              </a:spcAft>
            </a:pPr>
            <a:r>
              <a:rPr lang="en-US" sz="1400" b="1" dirty="0">
                <a:solidFill>
                  <a:schemeClr val="bg1"/>
                </a:solidFill>
              </a:rPr>
              <a:t>The majority of public data is deposited outside the institutional data repository</a:t>
            </a:r>
          </a:p>
        </p:txBody>
      </p:sp>
      <p:pic>
        <p:nvPicPr>
          <p:cNvPr id="6" name="Graphic 5">
            <a:extLst>
              <a:ext uri="{FF2B5EF4-FFF2-40B4-BE49-F238E27FC236}">
                <a16:creationId xmlns:a16="http://schemas.microsoft.com/office/drawing/2014/main" id="{82C4492E-463A-423C-80F3-A644C885F7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358" y="1565941"/>
            <a:ext cx="1491342" cy="1491342"/>
          </a:xfrm>
          <a:prstGeom prst="rect">
            <a:avLst/>
          </a:prstGeom>
        </p:spPr>
      </p:pic>
      <p:sp>
        <p:nvSpPr>
          <p:cNvPr id="4" name="Rectangle 3">
            <a:extLst>
              <a:ext uri="{FF2B5EF4-FFF2-40B4-BE49-F238E27FC236}">
                <a16:creationId xmlns:a16="http://schemas.microsoft.com/office/drawing/2014/main" id="{41D286E5-F7C5-405E-ADD1-58963A916652}"/>
              </a:ext>
            </a:extLst>
          </p:cNvPr>
          <p:cNvSpPr/>
          <p:nvPr/>
        </p:nvSpPr>
        <p:spPr>
          <a:xfrm>
            <a:off x="4689182" y="3315149"/>
            <a:ext cx="4067969" cy="854080"/>
          </a:xfrm>
          <a:prstGeom prst="rect">
            <a:avLst/>
          </a:prstGeom>
          <a:solidFill>
            <a:schemeClr val="accent1"/>
          </a:solidFill>
          <a:ln>
            <a:solidFill>
              <a:schemeClr val="accent1"/>
            </a:solidFill>
          </a:ln>
        </p:spPr>
        <p:txBody>
          <a:bodyPr wrap="square" anchor="t">
            <a:spAutoFit/>
          </a:bodyPr>
          <a:lstStyle/>
          <a:p>
            <a:pPr marL="213995" indent="-213995" algn="ctr">
              <a:spcAft>
                <a:spcPts val="900"/>
              </a:spcAft>
            </a:pPr>
            <a:r>
              <a:rPr lang="en-GB" sz="1400" b="1" dirty="0">
                <a:solidFill>
                  <a:schemeClr val="bg1"/>
                </a:solidFill>
              </a:rPr>
              <a:t>Challenge 2</a:t>
            </a:r>
          </a:p>
          <a:p>
            <a:pPr marL="213995" indent="-213995" algn="ctr">
              <a:spcAft>
                <a:spcPts val="900"/>
              </a:spcAft>
            </a:pPr>
            <a:r>
              <a:rPr lang="en-GB" sz="1400" b="1" dirty="0">
                <a:solidFill>
                  <a:schemeClr val="bg1"/>
                </a:solidFill>
              </a:rPr>
              <a:t>Tracking data outside the institutional data repository is a time-consuming process</a:t>
            </a:r>
            <a:endParaRPr lang="en-GB" sz="1400" b="1" dirty="0">
              <a:solidFill>
                <a:schemeClr val="bg1"/>
              </a:solidFill>
              <a:cs typeface="Arial"/>
            </a:endParaRPr>
          </a:p>
        </p:txBody>
      </p:sp>
      <p:sp>
        <p:nvSpPr>
          <p:cNvPr id="7" name="Rectangle 6">
            <a:extLst>
              <a:ext uri="{FF2B5EF4-FFF2-40B4-BE49-F238E27FC236}">
                <a16:creationId xmlns:a16="http://schemas.microsoft.com/office/drawing/2014/main" id="{87A70E02-863B-4A6F-92F4-7AC5F7C6AEFD}"/>
              </a:ext>
            </a:extLst>
          </p:cNvPr>
          <p:cNvSpPr/>
          <p:nvPr/>
        </p:nvSpPr>
        <p:spPr>
          <a:xfrm>
            <a:off x="1432958" y="4427095"/>
            <a:ext cx="7156862" cy="461665"/>
          </a:xfrm>
          <a:prstGeom prst="rect">
            <a:avLst/>
          </a:prstGeom>
        </p:spPr>
        <p:txBody>
          <a:bodyPr wrap="square">
            <a:spAutoFit/>
          </a:bodyPr>
          <a:lstStyle/>
          <a:p>
            <a:r>
              <a:rPr lang="en-US" sz="1200" dirty="0"/>
              <a:t>Reference: </a:t>
            </a:r>
            <a:r>
              <a:rPr lang="en-US" sz="1200" dirty="0">
                <a:ea typeface="+mn-lt"/>
                <a:cs typeface="+mn-lt"/>
                <a:hlinkClick r:id="rId5"/>
              </a:rPr>
              <a:t>https://blog.research-plus.library.</a:t>
            </a:r>
            <a:r>
              <a:rPr lang="en-US" sz="1100" dirty="0">
                <a:ea typeface="+mn-lt"/>
                <a:cs typeface="+mn-lt"/>
                <a:hlinkClick r:id="rId5"/>
              </a:rPr>
              <a:t>manchester</a:t>
            </a:r>
            <a:r>
              <a:rPr lang="en-US" sz="1200" dirty="0">
                <a:ea typeface="+mn-lt"/>
                <a:cs typeface="+mn-lt"/>
                <a:hlinkClick r:id="rId5"/>
              </a:rPr>
              <a:t>.ac.uk/2019/02/15/from-couch-to-almost-5k-raising-research-data-visibility-at-the-university-of-manchester/</a:t>
            </a:r>
            <a:endParaRPr lang="en-US" sz="1200" dirty="0">
              <a:ea typeface="+mn-lt"/>
              <a:cs typeface="+mn-lt"/>
            </a:endParaRPr>
          </a:p>
        </p:txBody>
      </p:sp>
    </p:spTree>
    <p:extLst>
      <p:ext uri="{BB962C8B-B14F-4D97-AF65-F5344CB8AC3E}">
        <p14:creationId xmlns:p14="http://schemas.microsoft.com/office/powerpoint/2010/main" val="4221911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81BD5-28D0-4894-BD9A-64E2D15D3235}"/>
              </a:ext>
            </a:extLst>
          </p:cNvPr>
          <p:cNvSpPr>
            <a:spLocks noGrp="1"/>
          </p:cNvSpPr>
          <p:nvPr>
            <p:ph type="title"/>
          </p:nvPr>
        </p:nvSpPr>
        <p:spPr>
          <a:xfrm>
            <a:off x="172647" y="-58655"/>
            <a:ext cx="9640829" cy="972606"/>
          </a:xfrm>
        </p:spPr>
        <p:txBody>
          <a:bodyPr>
            <a:normAutofit/>
          </a:bodyPr>
          <a:lstStyle/>
          <a:p>
            <a:pPr marL="213995" indent="-213995">
              <a:spcAft>
                <a:spcPts val="900"/>
              </a:spcAft>
            </a:pPr>
            <a:r>
              <a:rPr lang="en-US" sz="2400" dirty="0"/>
              <a:t>Majority of public research data is hosted outside your institution </a:t>
            </a:r>
            <a:endParaRPr lang="en-US" sz="2400" dirty="0">
              <a:cs typeface="Arial"/>
            </a:endParaRPr>
          </a:p>
        </p:txBody>
      </p:sp>
      <p:sp>
        <p:nvSpPr>
          <p:cNvPr id="19" name="Rectangle 18">
            <a:extLst>
              <a:ext uri="{FF2B5EF4-FFF2-40B4-BE49-F238E27FC236}">
                <a16:creationId xmlns:a16="http://schemas.microsoft.com/office/drawing/2014/main" id="{5EE566E2-9ADB-4DB8-BEE3-1FDBE39DACE6}"/>
              </a:ext>
            </a:extLst>
          </p:cNvPr>
          <p:cNvSpPr/>
          <p:nvPr/>
        </p:nvSpPr>
        <p:spPr>
          <a:xfrm>
            <a:off x="5510264" y="971312"/>
            <a:ext cx="3450856" cy="3231654"/>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anchor="t">
            <a:spAutoFit/>
          </a:bodyPr>
          <a:lstStyle/>
          <a:p>
            <a:pPr algn="ctr"/>
            <a:r>
              <a:rPr lang="en-US" sz="3200" dirty="0">
                <a:solidFill>
                  <a:schemeClr val="tx2"/>
                </a:solidFill>
              </a:rPr>
              <a:t>“</a:t>
            </a:r>
            <a:r>
              <a:rPr lang="en-US" sz="1400" dirty="0">
                <a:solidFill>
                  <a:schemeClr val="tx1">
                    <a:lumMod val="75000"/>
                  </a:schemeClr>
                </a:solidFill>
              </a:rPr>
              <a:t>There is a broad spectrum of RDM practices used by our researchers, often due to a multitude of data types and a  range of discipline-specific practices.</a:t>
            </a:r>
          </a:p>
          <a:p>
            <a:pPr algn="ctr"/>
            <a:endParaRPr lang="en-US" sz="1400" dirty="0">
              <a:solidFill>
                <a:schemeClr val="tx1">
                  <a:lumMod val="75000"/>
                </a:schemeClr>
              </a:solidFill>
            </a:endParaRPr>
          </a:p>
          <a:p>
            <a:pPr algn="ctr"/>
            <a:r>
              <a:rPr lang="en-US" sz="1400" dirty="0">
                <a:solidFill>
                  <a:schemeClr val="tx1">
                    <a:lumMod val="75000"/>
                  </a:schemeClr>
                </a:solidFill>
              </a:rPr>
              <a:t>We see the libraries role as one that is focused on tracking archival practices of raw research data sets, assigning appropriate ontologies/metadata, providing appropriate linking and checking that the data has been stored in</a:t>
            </a:r>
            <a:r>
              <a:rPr lang="pl-PL" sz="1400" dirty="0">
                <a:solidFill>
                  <a:schemeClr val="tx1">
                    <a:lumMod val="75000"/>
                  </a:schemeClr>
                </a:solidFill>
              </a:rPr>
              <a:t> </a:t>
            </a:r>
            <a:r>
              <a:rPr lang="en-US" sz="1400" dirty="0">
                <a:solidFill>
                  <a:schemeClr val="tx1">
                    <a:lumMod val="75000"/>
                  </a:schemeClr>
                </a:solidFill>
              </a:rPr>
              <a:t>a secure location.</a:t>
            </a:r>
            <a:r>
              <a:rPr lang="en-US" sz="3200" dirty="0">
                <a:solidFill>
                  <a:schemeClr val="tx2"/>
                </a:solidFill>
              </a:rPr>
              <a:t>”</a:t>
            </a:r>
          </a:p>
        </p:txBody>
      </p:sp>
      <p:pic>
        <p:nvPicPr>
          <p:cNvPr id="14" name="Picture 13">
            <a:extLst>
              <a:ext uri="{FF2B5EF4-FFF2-40B4-BE49-F238E27FC236}">
                <a16:creationId xmlns:a16="http://schemas.microsoft.com/office/drawing/2014/main" id="{9470835C-1D9E-4341-8639-E088695A34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8772" y="1066674"/>
            <a:ext cx="1469015" cy="1469015"/>
          </a:xfrm>
          <a:prstGeom prst="rect">
            <a:avLst/>
          </a:prstGeom>
        </p:spPr>
      </p:pic>
      <p:sp>
        <p:nvSpPr>
          <p:cNvPr id="4" name="Rectangle 3">
            <a:extLst>
              <a:ext uri="{FF2B5EF4-FFF2-40B4-BE49-F238E27FC236}">
                <a16:creationId xmlns:a16="http://schemas.microsoft.com/office/drawing/2014/main" id="{DAA5280E-7C88-464B-9844-F3E931D10D49}"/>
              </a:ext>
            </a:extLst>
          </p:cNvPr>
          <p:cNvSpPr/>
          <p:nvPr/>
        </p:nvSpPr>
        <p:spPr>
          <a:xfrm>
            <a:off x="1947400" y="859988"/>
            <a:ext cx="1833855" cy="1600438"/>
          </a:xfrm>
          <a:prstGeom prst="rect">
            <a:avLst/>
          </a:prstGeom>
        </p:spPr>
        <p:txBody>
          <a:bodyPr wrap="square" anchor="t">
            <a:spAutoFit/>
          </a:bodyPr>
          <a:lstStyle/>
          <a:p>
            <a:pPr defTabSz="1219170"/>
            <a:r>
              <a:rPr lang="en-US" sz="2800" dirty="0">
                <a:solidFill>
                  <a:schemeClr val="tx2"/>
                </a:solidFill>
              </a:rPr>
              <a:t>~90%</a:t>
            </a:r>
            <a:r>
              <a:rPr lang="en-US" sz="1400" dirty="0">
                <a:solidFill>
                  <a:srgbClr val="53565A"/>
                </a:solidFill>
              </a:rPr>
              <a:t> </a:t>
            </a:r>
          </a:p>
          <a:p>
            <a:pPr defTabSz="1219170"/>
            <a:r>
              <a:rPr lang="en-US" sz="1400" dirty="0">
                <a:solidFill>
                  <a:srgbClr val="53565A"/>
                </a:solidFill>
              </a:rPr>
              <a:t>of  the public research data is hosted on external general subject or domain repositories</a:t>
            </a:r>
            <a:endParaRPr lang="en-US" sz="1400" dirty="0">
              <a:solidFill>
                <a:srgbClr val="53565A"/>
              </a:solidFill>
              <a:cs typeface="Arial"/>
            </a:endParaRPr>
          </a:p>
        </p:txBody>
      </p:sp>
      <p:sp>
        <p:nvSpPr>
          <p:cNvPr id="10" name="Rectangle 9">
            <a:extLst>
              <a:ext uri="{FF2B5EF4-FFF2-40B4-BE49-F238E27FC236}">
                <a16:creationId xmlns:a16="http://schemas.microsoft.com/office/drawing/2014/main" id="{D5C95D5A-F815-4780-889E-04A49C85FC8F}"/>
              </a:ext>
            </a:extLst>
          </p:cNvPr>
          <p:cNvSpPr/>
          <p:nvPr/>
        </p:nvSpPr>
        <p:spPr>
          <a:xfrm>
            <a:off x="442222" y="2779374"/>
            <a:ext cx="2518301" cy="1169551"/>
          </a:xfrm>
          <a:prstGeom prst="rect">
            <a:avLst/>
          </a:prstGeom>
        </p:spPr>
        <p:txBody>
          <a:bodyPr wrap="square" anchor="t">
            <a:spAutoFit/>
          </a:bodyPr>
          <a:lstStyle/>
          <a:p>
            <a:pPr defTabSz="1219170"/>
            <a:r>
              <a:rPr lang="en-US" sz="2800">
                <a:solidFill>
                  <a:schemeClr val="tx2"/>
                </a:solidFill>
              </a:rPr>
              <a:t>~10% </a:t>
            </a:r>
            <a:br>
              <a:rPr lang="en-US" sz="2800"/>
            </a:br>
            <a:r>
              <a:rPr lang="en-US" sz="1400">
                <a:solidFill>
                  <a:srgbClr val="53565A"/>
                </a:solidFill>
              </a:rPr>
              <a:t>of public research data is hosted on institutional repositories</a:t>
            </a:r>
          </a:p>
        </p:txBody>
      </p:sp>
      <p:sp>
        <p:nvSpPr>
          <p:cNvPr id="5" name="Rectangle 4">
            <a:extLst>
              <a:ext uri="{FF2B5EF4-FFF2-40B4-BE49-F238E27FC236}">
                <a16:creationId xmlns:a16="http://schemas.microsoft.com/office/drawing/2014/main" id="{E0272825-1178-44C2-A02A-D8BC7F137C35}"/>
              </a:ext>
            </a:extLst>
          </p:cNvPr>
          <p:cNvSpPr/>
          <p:nvPr/>
        </p:nvSpPr>
        <p:spPr>
          <a:xfrm>
            <a:off x="3912791" y="2650411"/>
            <a:ext cx="1469015" cy="861774"/>
          </a:xfrm>
          <a:prstGeom prst="rect">
            <a:avLst/>
          </a:prstGeom>
        </p:spPr>
        <p:txBody>
          <a:bodyPr wrap="square">
            <a:spAutoFit/>
          </a:bodyPr>
          <a:lstStyle/>
          <a:p>
            <a:pPr fontAlgn="base"/>
            <a:r>
              <a:rPr lang="en-GB" sz="1000" b="1" err="1">
                <a:solidFill>
                  <a:schemeClr val="tx1">
                    <a:lumMod val="75000"/>
                  </a:schemeClr>
                </a:solidFill>
              </a:rPr>
              <a:t>Dr.</a:t>
            </a:r>
            <a:r>
              <a:rPr lang="en-GB" sz="1000" b="1">
                <a:solidFill>
                  <a:schemeClr val="tx1">
                    <a:lumMod val="75000"/>
                  </a:schemeClr>
                </a:solidFill>
              </a:rPr>
              <a:t> Andrew White</a:t>
            </a:r>
            <a:r>
              <a:rPr lang="en-GB" sz="1000">
                <a:solidFill>
                  <a:schemeClr val="tx1">
                    <a:lumMod val="75000"/>
                  </a:schemeClr>
                </a:solidFill>
              </a:rPr>
              <a:t> </a:t>
            </a:r>
            <a:r>
              <a:rPr lang="en-US" sz="1000">
                <a:solidFill>
                  <a:schemeClr val="tx1">
                    <a:lumMod val="75000"/>
                  </a:schemeClr>
                </a:solidFill>
              </a:rPr>
              <a:t> </a:t>
            </a:r>
            <a:r>
              <a:rPr lang="en-GB" sz="1000">
                <a:solidFill>
                  <a:schemeClr val="tx1">
                    <a:lumMod val="75000"/>
                  </a:schemeClr>
                </a:solidFill>
              </a:rPr>
              <a:t>Director of Library Information Services at Rensselaer Polytechnic Institute</a:t>
            </a:r>
          </a:p>
        </p:txBody>
      </p:sp>
      <p:sp>
        <p:nvSpPr>
          <p:cNvPr id="11" name="Flowchart: Magnetic Disk 10">
            <a:extLst>
              <a:ext uri="{FF2B5EF4-FFF2-40B4-BE49-F238E27FC236}">
                <a16:creationId xmlns:a16="http://schemas.microsoft.com/office/drawing/2014/main" id="{77CD4574-A564-4F67-9E1C-771586EA3919}"/>
              </a:ext>
            </a:extLst>
          </p:cNvPr>
          <p:cNvSpPr/>
          <p:nvPr/>
        </p:nvSpPr>
        <p:spPr>
          <a:xfrm>
            <a:off x="398731" y="907515"/>
            <a:ext cx="1436824" cy="1625199"/>
          </a:xfrm>
          <a:prstGeom prst="flowChartMagneticDisk">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a:solidFill>
                <a:schemeClr val="tx1"/>
              </a:solidFill>
            </a:endParaRPr>
          </a:p>
        </p:txBody>
      </p:sp>
      <p:sp>
        <p:nvSpPr>
          <p:cNvPr id="12" name="Flowchart: Magnetic Disk 11">
            <a:extLst>
              <a:ext uri="{FF2B5EF4-FFF2-40B4-BE49-F238E27FC236}">
                <a16:creationId xmlns:a16="http://schemas.microsoft.com/office/drawing/2014/main" id="{5673B78C-F355-4938-8531-C4D58B127A68}"/>
              </a:ext>
            </a:extLst>
          </p:cNvPr>
          <p:cNvSpPr/>
          <p:nvPr/>
        </p:nvSpPr>
        <p:spPr>
          <a:xfrm>
            <a:off x="2636832" y="2902704"/>
            <a:ext cx="454989" cy="357188"/>
          </a:xfrm>
          <a:prstGeom prst="flowChartMagneticDisk">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8"/>
          </a:p>
        </p:txBody>
      </p:sp>
      <p:sp>
        <p:nvSpPr>
          <p:cNvPr id="3" name="TextBox 2">
            <a:extLst>
              <a:ext uri="{FF2B5EF4-FFF2-40B4-BE49-F238E27FC236}">
                <a16:creationId xmlns:a16="http://schemas.microsoft.com/office/drawing/2014/main" id="{16F82BFC-170C-4152-9B2D-19B552CA7800}"/>
              </a:ext>
            </a:extLst>
          </p:cNvPr>
          <p:cNvSpPr txBox="1"/>
          <p:nvPr/>
        </p:nvSpPr>
        <p:spPr>
          <a:xfrm>
            <a:off x="463955" y="4112874"/>
            <a:ext cx="2743200"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u="sng" dirty="0"/>
              <a:t>Source</a:t>
            </a:r>
            <a:r>
              <a:rPr lang="en-US" sz="1000" dirty="0"/>
              <a:t>: internal analysis</a:t>
            </a:r>
            <a:endParaRPr lang="en-US" sz="1000" dirty="0">
              <a:cs typeface="Arial"/>
            </a:endParaRPr>
          </a:p>
        </p:txBody>
      </p:sp>
    </p:spTree>
    <p:extLst>
      <p:ext uri="{BB962C8B-B14F-4D97-AF65-F5344CB8AC3E}">
        <p14:creationId xmlns:p14="http://schemas.microsoft.com/office/powerpoint/2010/main" val="216574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group of people sitting at a desk&#10;&#10;Description automatically generated">
            <a:extLst>
              <a:ext uri="{FF2B5EF4-FFF2-40B4-BE49-F238E27FC236}">
                <a16:creationId xmlns:a16="http://schemas.microsoft.com/office/drawing/2014/main" id="{2C07B43E-7049-4BEC-AA9D-68066988760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5233" r="15233"/>
          <a:stretch>
            <a:fillRect/>
          </a:stretch>
        </p:blipFill>
        <p:spPr/>
      </p:pic>
      <p:sp>
        <p:nvSpPr>
          <p:cNvPr id="3" name="Date Placeholder 2">
            <a:extLst>
              <a:ext uri="{FF2B5EF4-FFF2-40B4-BE49-F238E27FC236}">
                <a16:creationId xmlns:a16="http://schemas.microsoft.com/office/drawing/2014/main" id="{67F2C210-0976-41AA-9138-2E531B06D544}"/>
              </a:ext>
            </a:extLst>
          </p:cNvPr>
          <p:cNvSpPr>
            <a:spLocks noGrp="1"/>
          </p:cNvSpPr>
          <p:nvPr>
            <p:ph type="dt" sz="half" idx="15"/>
          </p:nvPr>
        </p:nvSpPr>
        <p:spPr/>
        <p:txBody>
          <a:bodyPr/>
          <a:lstStyle/>
          <a:p>
            <a:fld id="{88B96547-7241-4981-80BA-54B3011E07B3}" type="datetime1">
              <a:rPr lang="de-DE" smtClean="0"/>
              <a:t>17.09.2021</a:t>
            </a:fld>
            <a:endParaRPr lang="de-DE"/>
          </a:p>
        </p:txBody>
      </p:sp>
      <p:sp>
        <p:nvSpPr>
          <p:cNvPr id="4" name="Footer Placeholder 3">
            <a:extLst>
              <a:ext uri="{FF2B5EF4-FFF2-40B4-BE49-F238E27FC236}">
                <a16:creationId xmlns:a16="http://schemas.microsoft.com/office/drawing/2014/main" id="{7205ADCC-C4E3-419F-89AA-6113410B4CA4}"/>
              </a:ext>
            </a:extLst>
          </p:cNvPr>
          <p:cNvSpPr>
            <a:spLocks noGrp="1"/>
          </p:cNvSpPr>
          <p:nvPr>
            <p:ph type="ftr" sz="quarter" idx="16"/>
          </p:nvPr>
        </p:nvSpPr>
        <p:spPr/>
        <p:txBody>
          <a:bodyPr/>
          <a:lstStyle/>
          <a:p>
            <a:endParaRPr lang="de-DE"/>
          </a:p>
        </p:txBody>
      </p:sp>
      <p:sp>
        <p:nvSpPr>
          <p:cNvPr id="5" name="Title 4">
            <a:extLst>
              <a:ext uri="{FF2B5EF4-FFF2-40B4-BE49-F238E27FC236}">
                <a16:creationId xmlns:a16="http://schemas.microsoft.com/office/drawing/2014/main" id="{5C2E7E19-D266-44DB-9D0F-DFCA2902401C}"/>
              </a:ext>
            </a:extLst>
          </p:cNvPr>
          <p:cNvSpPr>
            <a:spLocks noGrp="1"/>
          </p:cNvSpPr>
          <p:nvPr>
            <p:ph type="title"/>
          </p:nvPr>
        </p:nvSpPr>
        <p:spPr>
          <a:xfrm>
            <a:off x="118087" y="258428"/>
            <a:ext cx="4232963" cy="492927"/>
          </a:xfrm>
        </p:spPr>
        <p:txBody>
          <a:bodyPr/>
          <a:lstStyle/>
          <a:p>
            <a:r>
              <a:rPr lang="en-GB" sz="2400" dirty="0"/>
              <a:t>It’s a manual time-consuming process</a:t>
            </a:r>
            <a:endParaRPr lang="en-US" sz="2400" dirty="0"/>
          </a:p>
        </p:txBody>
      </p:sp>
      <p:sp>
        <p:nvSpPr>
          <p:cNvPr id="6" name="Text Placeholder 5">
            <a:extLst>
              <a:ext uri="{FF2B5EF4-FFF2-40B4-BE49-F238E27FC236}">
                <a16:creationId xmlns:a16="http://schemas.microsoft.com/office/drawing/2014/main" id="{02C7F050-49D4-4409-A293-94370B8312E5}"/>
              </a:ext>
            </a:extLst>
          </p:cNvPr>
          <p:cNvSpPr>
            <a:spLocks noGrp="1"/>
          </p:cNvSpPr>
          <p:nvPr>
            <p:ph type="body" sz="quarter" idx="24"/>
          </p:nvPr>
        </p:nvSpPr>
        <p:spPr>
          <a:xfrm>
            <a:off x="339037" y="1160381"/>
            <a:ext cx="3937075" cy="3264797"/>
          </a:xfrm>
        </p:spPr>
        <p:txBody>
          <a:bodyPr vert="horz" lIns="91440" tIns="0" rIns="91440" bIns="45720" rtlCol="0" anchor="t">
            <a:normAutofit/>
          </a:bodyPr>
          <a:lstStyle/>
          <a:p>
            <a:r>
              <a:rPr lang="en-GB" sz="1400" dirty="0"/>
              <a:t>A lack of automated RDM tracking tools makes it difficult for institutions to find where researchers are hosting their public data. </a:t>
            </a:r>
          </a:p>
          <a:p>
            <a:endParaRPr lang="en-GB" dirty="0"/>
          </a:p>
          <a:p>
            <a:r>
              <a:rPr lang="en-GB" sz="1400" dirty="0"/>
              <a:t>One of </a:t>
            </a:r>
            <a:r>
              <a:rPr lang="en-US" sz="1400" dirty="0"/>
              <a:t>our development partners had to allocate </a:t>
            </a:r>
            <a:r>
              <a:rPr lang="en-US" sz="1800" b="1" dirty="0">
                <a:solidFill>
                  <a:schemeClr val="tx2"/>
                </a:solidFill>
              </a:rPr>
              <a:t>two full-time employees to spend six months</a:t>
            </a:r>
            <a:r>
              <a:rPr lang="en-US" sz="1800" dirty="0">
                <a:solidFill>
                  <a:schemeClr val="tx2"/>
                </a:solidFill>
              </a:rPr>
              <a:t> </a:t>
            </a:r>
            <a:r>
              <a:rPr lang="en-US" sz="1800" b="1" dirty="0">
                <a:solidFill>
                  <a:schemeClr val="tx2"/>
                </a:solidFill>
              </a:rPr>
              <a:t>manually searching for datasets </a:t>
            </a:r>
            <a:r>
              <a:rPr lang="en-US" sz="1400" dirty="0"/>
              <a:t>for a random selection of 886 articles published by researchers in their institution between 2015-2017. </a:t>
            </a:r>
            <a:br>
              <a:rPr lang="en-US" dirty="0"/>
            </a:br>
            <a:endParaRPr lang="en-US" sz="900" dirty="0">
              <a:ea typeface="+mn-lt"/>
              <a:cs typeface="+mn-lt"/>
            </a:endParaRPr>
          </a:p>
          <a:p>
            <a:endParaRPr lang="en-US" dirty="0">
              <a:cs typeface="Arial"/>
            </a:endParaRPr>
          </a:p>
        </p:txBody>
      </p:sp>
    </p:spTree>
    <p:extLst>
      <p:ext uri="{BB962C8B-B14F-4D97-AF65-F5344CB8AC3E}">
        <p14:creationId xmlns:p14="http://schemas.microsoft.com/office/powerpoint/2010/main" val="31093245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F5BBEAE-BC69-44D1-8073-252B1A588D87}"/>
              </a:ext>
            </a:extLst>
          </p:cNvPr>
          <p:cNvSpPr>
            <a:spLocks noGrp="1"/>
          </p:cNvSpPr>
          <p:nvPr>
            <p:ph type="dt" sz="half" idx="15"/>
          </p:nvPr>
        </p:nvSpPr>
        <p:spPr/>
        <p:txBody>
          <a:bodyPr/>
          <a:lstStyle/>
          <a:p>
            <a:fld id="{37FFCD0F-6FD7-423A-A678-0AA8290E11CF}" type="datetimeFigureOut">
              <a:rPr lang="de-DE" smtClean="0"/>
              <a:pPr/>
              <a:t>17.09.2021</a:t>
            </a:fld>
            <a:endParaRPr lang="de-DE"/>
          </a:p>
        </p:txBody>
      </p:sp>
      <p:sp>
        <p:nvSpPr>
          <p:cNvPr id="4" name="Footer Placeholder 3">
            <a:extLst>
              <a:ext uri="{FF2B5EF4-FFF2-40B4-BE49-F238E27FC236}">
                <a16:creationId xmlns:a16="http://schemas.microsoft.com/office/drawing/2014/main" id="{52BE6A1D-5400-4E9E-98AA-9527547FE455}"/>
              </a:ext>
            </a:extLst>
          </p:cNvPr>
          <p:cNvSpPr>
            <a:spLocks noGrp="1"/>
          </p:cNvSpPr>
          <p:nvPr>
            <p:ph type="ftr" sz="quarter" idx="16"/>
          </p:nvPr>
        </p:nvSpPr>
        <p:spPr/>
        <p:txBody>
          <a:bodyPr/>
          <a:lstStyle/>
          <a:p>
            <a:endParaRPr lang="de-DE" dirty="0"/>
          </a:p>
        </p:txBody>
      </p:sp>
      <p:sp>
        <p:nvSpPr>
          <p:cNvPr id="5" name="Title 4">
            <a:extLst>
              <a:ext uri="{FF2B5EF4-FFF2-40B4-BE49-F238E27FC236}">
                <a16:creationId xmlns:a16="http://schemas.microsoft.com/office/drawing/2014/main" id="{41862B3F-5517-4445-BCE9-C0C73DC72D48}"/>
              </a:ext>
            </a:extLst>
          </p:cNvPr>
          <p:cNvSpPr>
            <a:spLocks noGrp="1"/>
          </p:cNvSpPr>
          <p:nvPr>
            <p:ph type="title"/>
          </p:nvPr>
        </p:nvSpPr>
        <p:spPr>
          <a:xfrm>
            <a:off x="325120" y="258428"/>
            <a:ext cx="9281786" cy="462759"/>
          </a:xfrm>
        </p:spPr>
        <p:txBody>
          <a:bodyPr/>
          <a:lstStyle/>
          <a:p>
            <a:r>
              <a:rPr lang="en-US" sz="2400" dirty="0">
                <a:cs typeface="Arial"/>
              </a:rPr>
              <a:t>Your researchers have access to thousands of repositories</a:t>
            </a:r>
            <a:endParaRPr lang="en-US" sz="2400" dirty="0"/>
          </a:p>
        </p:txBody>
      </p:sp>
      <p:sp>
        <p:nvSpPr>
          <p:cNvPr id="6" name="Text Placeholder 5">
            <a:extLst>
              <a:ext uri="{FF2B5EF4-FFF2-40B4-BE49-F238E27FC236}">
                <a16:creationId xmlns:a16="http://schemas.microsoft.com/office/drawing/2014/main" id="{0C2B642E-F137-4C39-A406-151A9600D26C}"/>
              </a:ext>
            </a:extLst>
          </p:cNvPr>
          <p:cNvSpPr>
            <a:spLocks noGrp="1"/>
          </p:cNvSpPr>
          <p:nvPr>
            <p:ph type="body" sz="quarter" idx="24"/>
          </p:nvPr>
        </p:nvSpPr>
        <p:spPr>
          <a:xfrm>
            <a:off x="374122" y="1704453"/>
            <a:ext cx="4499755" cy="2035634"/>
          </a:xfrm>
        </p:spPr>
        <p:txBody>
          <a:bodyPr vert="horz" lIns="91440" tIns="0" rIns="91440" bIns="45720" rtlCol="0" anchor="t">
            <a:normAutofit/>
          </a:bodyPr>
          <a:lstStyle/>
          <a:p>
            <a:r>
              <a:rPr lang="en-US" dirty="0">
                <a:cs typeface="Arial"/>
              </a:rPr>
              <a:t>Our solution:</a:t>
            </a:r>
          </a:p>
          <a:p>
            <a:pPr marL="285750" indent="-285750">
              <a:buFont typeface="Arial" panose="020B0604020202020204" pitchFamily="34" charset="0"/>
              <a:buChar char="•"/>
            </a:pPr>
            <a:r>
              <a:rPr lang="en-US" dirty="0">
                <a:ea typeface="+mn-lt"/>
                <a:cs typeface="+mn-lt"/>
              </a:rPr>
              <a:t>Provides you with </a:t>
            </a:r>
            <a:r>
              <a:rPr lang="en-US" b="1" dirty="0">
                <a:ea typeface="+mn-lt"/>
                <a:cs typeface="+mn-lt"/>
              </a:rPr>
              <a:t>visibility for the entire research data output </a:t>
            </a:r>
            <a:r>
              <a:rPr lang="en-US" dirty="0">
                <a:ea typeface="+mn-lt"/>
                <a:cs typeface="+mn-lt"/>
              </a:rPr>
              <a:t>of your institution </a:t>
            </a:r>
          </a:p>
          <a:p>
            <a:pPr marL="285750" indent="-285750">
              <a:buFont typeface="Arial" panose="020B0604020202020204" pitchFamily="34" charset="0"/>
              <a:buChar char="•"/>
            </a:pPr>
            <a:r>
              <a:rPr lang="en-US" dirty="0">
                <a:cs typeface="Arial"/>
              </a:rPr>
              <a:t>Integrates </a:t>
            </a:r>
            <a:r>
              <a:rPr lang="en-US" b="1" dirty="0">
                <a:cs typeface="Arial"/>
              </a:rPr>
              <a:t>2</a:t>
            </a:r>
            <a:r>
              <a:rPr lang="pl-PL" b="1" dirty="0">
                <a:cs typeface="Arial"/>
              </a:rPr>
              <a:t>8</a:t>
            </a:r>
            <a:r>
              <a:rPr lang="en-US" b="1" dirty="0">
                <a:cs typeface="Arial"/>
              </a:rPr>
              <a:t>+ million research data records</a:t>
            </a:r>
            <a:r>
              <a:rPr lang="en-US" dirty="0">
                <a:cs typeface="Arial"/>
              </a:rPr>
              <a:t> from </a:t>
            </a:r>
            <a:r>
              <a:rPr lang="pl-PL" dirty="0">
                <a:cs typeface="Arial"/>
              </a:rPr>
              <a:t>20</a:t>
            </a:r>
            <a:r>
              <a:rPr lang="en-US" dirty="0">
                <a:cs typeface="Arial"/>
              </a:rPr>
              <a:t>00+ generalist and domain specific repositories</a:t>
            </a:r>
          </a:p>
        </p:txBody>
      </p:sp>
      <p:sp>
        <p:nvSpPr>
          <p:cNvPr id="2" name="Rectangle 1">
            <a:extLst>
              <a:ext uri="{FF2B5EF4-FFF2-40B4-BE49-F238E27FC236}">
                <a16:creationId xmlns:a16="http://schemas.microsoft.com/office/drawing/2014/main" id="{1AB2E52A-3FAB-4515-A465-7EA4E6D2D3A9}"/>
              </a:ext>
            </a:extLst>
          </p:cNvPr>
          <p:cNvSpPr/>
          <p:nvPr/>
        </p:nvSpPr>
        <p:spPr>
          <a:xfrm>
            <a:off x="325120" y="798058"/>
            <a:ext cx="8509413" cy="584775"/>
          </a:xfrm>
          <a:prstGeom prst="rect">
            <a:avLst/>
          </a:prstGeom>
        </p:spPr>
        <p:txBody>
          <a:bodyPr wrap="square" anchor="t">
            <a:spAutoFit/>
          </a:bodyPr>
          <a:lstStyle/>
          <a:p>
            <a:r>
              <a:rPr lang="en-US" sz="1600" dirty="0">
                <a:solidFill>
                  <a:schemeClr val="tx2"/>
                </a:solidFill>
                <a:cs typeface="Arial"/>
              </a:rPr>
              <a:t>It’s difficult for you to have full visibility of these repositories, meaning that it's unlikely that you’ll be able to actively monitor all the repositories your researchers are choosing to use.  </a:t>
            </a:r>
          </a:p>
        </p:txBody>
      </p:sp>
      <p:graphicFrame>
        <p:nvGraphicFramePr>
          <p:cNvPr id="9" name="Table 4">
            <a:extLst>
              <a:ext uri="{FF2B5EF4-FFF2-40B4-BE49-F238E27FC236}">
                <a16:creationId xmlns:a16="http://schemas.microsoft.com/office/drawing/2014/main" id="{13866CB8-C6D5-4B66-AB5B-976E58F6BB3D}"/>
              </a:ext>
            </a:extLst>
          </p:cNvPr>
          <p:cNvGraphicFramePr>
            <a:graphicFrameLocks noGrp="1"/>
          </p:cNvGraphicFramePr>
          <p:nvPr>
            <p:extLst>
              <p:ext uri="{D42A27DB-BD31-4B8C-83A1-F6EECF244321}">
                <p14:modId xmlns:p14="http://schemas.microsoft.com/office/powerpoint/2010/main" val="2033461349"/>
              </p:ext>
            </p:extLst>
          </p:nvPr>
        </p:nvGraphicFramePr>
        <p:xfrm>
          <a:off x="5281362" y="1459704"/>
          <a:ext cx="3689918" cy="2872740"/>
        </p:xfrm>
        <a:graphic>
          <a:graphicData uri="http://schemas.openxmlformats.org/drawingml/2006/table">
            <a:tbl>
              <a:tblPr firstRow="1" bandRow="1">
                <a:tableStyleId>{0E3FDE45-AF77-4B5C-9715-49D594BDF05E}</a:tableStyleId>
              </a:tblPr>
              <a:tblGrid>
                <a:gridCol w="2186238">
                  <a:extLst>
                    <a:ext uri="{9D8B030D-6E8A-4147-A177-3AD203B41FA5}">
                      <a16:colId xmlns:a16="http://schemas.microsoft.com/office/drawing/2014/main" val="681862876"/>
                    </a:ext>
                  </a:extLst>
                </a:gridCol>
                <a:gridCol w="1503680">
                  <a:extLst>
                    <a:ext uri="{9D8B030D-6E8A-4147-A177-3AD203B41FA5}">
                      <a16:colId xmlns:a16="http://schemas.microsoft.com/office/drawing/2014/main" val="2393716374"/>
                    </a:ext>
                  </a:extLst>
                </a:gridCol>
              </a:tblGrid>
              <a:tr h="428961">
                <a:tc>
                  <a:txBody>
                    <a:bodyPr/>
                    <a:lstStyle/>
                    <a:p>
                      <a:r>
                        <a:rPr lang="en-GB" sz="1400" dirty="0"/>
                        <a:t>Research data  repositories</a:t>
                      </a:r>
                    </a:p>
                  </a:txBody>
                  <a:tcPr marL="68580" marR="68580" marT="34290" marB="34290">
                    <a:solidFill>
                      <a:schemeClr val="tx2">
                        <a:lumMod val="20000"/>
                        <a:lumOff val="80000"/>
                      </a:schemeClr>
                    </a:solidFill>
                  </a:tcPr>
                </a:tc>
                <a:tc>
                  <a:txBody>
                    <a:bodyPr/>
                    <a:lstStyle/>
                    <a:p>
                      <a:r>
                        <a:rPr lang="en-GB" sz="1400" dirty="0"/>
                        <a:t>Number of datasets</a:t>
                      </a:r>
                    </a:p>
                  </a:txBody>
                  <a:tcPr marL="68580" marR="68580" marT="34290" marB="34290">
                    <a:solidFill>
                      <a:schemeClr val="tx2">
                        <a:lumMod val="20000"/>
                        <a:lumOff val="80000"/>
                      </a:schemeClr>
                    </a:solidFill>
                  </a:tcPr>
                </a:tc>
                <a:extLst>
                  <a:ext uri="{0D108BD9-81ED-4DB2-BD59-A6C34878D82A}">
                    <a16:rowId xmlns:a16="http://schemas.microsoft.com/office/drawing/2014/main" val="3293608933"/>
                  </a:ext>
                </a:extLst>
              </a:tr>
              <a:tr h="2639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err="1">
                          <a:solidFill>
                            <a:schemeClr val="tx1"/>
                          </a:solidFill>
                          <a:latin typeface="+mn-lt"/>
                          <a:ea typeface="+mn-ea"/>
                          <a:cs typeface="+mn-cs"/>
                        </a:rPr>
                        <a:t>Zenodo</a:t>
                      </a:r>
                      <a:endParaRPr lang="en-GB" sz="1400" b="0" kern="1200" dirty="0">
                        <a:solidFill>
                          <a:schemeClr val="tx1"/>
                        </a:solidFill>
                        <a:latin typeface="+mn-lt"/>
                        <a:ea typeface="+mn-ea"/>
                        <a:cs typeface="+mn-cs"/>
                      </a:endParaRPr>
                    </a:p>
                  </a:txBody>
                  <a:tcPr>
                    <a:solidFill>
                      <a:schemeClr val="bg1">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l-PL" sz="1400" b="0" kern="1200" dirty="0">
                          <a:solidFill>
                            <a:schemeClr val="tx1"/>
                          </a:solidFill>
                          <a:latin typeface="+mn-lt"/>
                          <a:ea typeface="+mn-ea"/>
                          <a:cs typeface="+mn-cs"/>
                        </a:rPr>
                        <a:t>2093825</a:t>
                      </a:r>
                      <a:endParaRPr lang="en-GB" sz="1400" b="0" kern="1200" dirty="0">
                        <a:solidFill>
                          <a:schemeClr val="tx1"/>
                        </a:solidFill>
                        <a:latin typeface="+mn-lt"/>
                        <a:ea typeface="+mn-ea"/>
                        <a:cs typeface="+mn-cs"/>
                      </a:endParaRPr>
                    </a:p>
                  </a:txBody>
                  <a:tcPr>
                    <a:solidFill>
                      <a:schemeClr val="bg1">
                        <a:alpha val="20000"/>
                      </a:schemeClr>
                    </a:solidFill>
                  </a:tcPr>
                </a:tc>
                <a:extLst>
                  <a:ext uri="{0D108BD9-81ED-4DB2-BD59-A6C34878D82A}">
                    <a16:rowId xmlns:a16="http://schemas.microsoft.com/office/drawing/2014/main" val="2163496507"/>
                  </a:ext>
                </a:extLst>
              </a:tr>
              <a:tr h="63354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l-PL" sz="1400" b="0" kern="1200" dirty="0">
                          <a:solidFill>
                            <a:schemeClr val="tx1"/>
                          </a:solidFill>
                          <a:latin typeface="+mn-lt"/>
                          <a:ea typeface="+mn-ea"/>
                          <a:cs typeface="+mn-cs"/>
                        </a:rPr>
                        <a:t>Figshare</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USGS Mineral Resources </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l-PL" sz="1400" b="0" kern="1200" dirty="0">
                          <a:solidFill>
                            <a:schemeClr val="tx1"/>
                          </a:solidFill>
                          <a:latin typeface="+mn-lt"/>
                          <a:ea typeface="+mn-ea"/>
                          <a:cs typeface="+mn-cs"/>
                        </a:rPr>
                        <a:t>1139029</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995208</a:t>
                      </a:r>
                    </a:p>
                  </a:txBody>
                  <a:tcPr/>
                </a:tc>
                <a:extLst>
                  <a:ext uri="{0D108BD9-81ED-4DB2-BD59-A6C34878D82A}">
                    <a16:rowId xmlns:a16="http://schemas.microsoft.com/office/drawing/2014/main" val="948493497"/>
                  </a:ext>
                </a:extLst>
              </a:tr>
              <a:tr h="448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Cambridge Structural Database</a:t>
                      </a:r>
                    </a:p>
                  </a:txBody>
                  <a:tcPr>
                    <a:solidFill>
                      <a:schemeClr val="bg1">
                        <a:alpha val="2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l-PL" sz="1400" b="0" kern="1200" dirty="0">
                          <a:solidFill>
                            <a:schemeClr val="tx1"/>
                          </a:solidFill>
                          <a:latin typeface="+mn-lt"/>
                          <a:ea typeface="+mn-ea"/>
                          <a:cs typeface="+mn-cs"/>
                        </a:rPr>
                        <a:t>932033</a:t>
                      </a:r>
                      <a:endParaRPr lang="en-GB" sz="1400" b="0" kern="1200" dirty="0">
                        <a:solidFill>
                          <a:schemeClr val="tx1"/>
                        </a:solidFill>
                        <a:latin typeface="+mn-lt"/>
                        <a:ea typeface="+mn-ea"/>
                        <a:cs typeface="+mn-cs"/>
                      </a:endParaRPr>
                    </a:p>
                  </a:txBody>
                  <a:tcPr>
                    <a:solidFill>
                      <a:schemeClr val="bg1">
                        <a:alpha val="20000"/>
                      </a:schemeClr>
                    </a:solidFill>
                  </a:tcPr>
                </a:tc>
                <a:extLst>
                  <a:ext uri="{0D108BD9-81ED-4DB2-BD59-A6C34878D82A}">
                    <a16:rowId xmlns:a16="http://schemas.microsoft.com/office/drawing/2014/main" val="747071955"/>
                  </a:ext>
                </a:extLst>
              </a:tr>
              <a:tr h="26397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l-PL" sz="1400" b="0" kern="1200" dirty="0">
                          <a:solidFill>
                            <a:schemeClr val="tx1"/>
                          </a:solidFill>
                          <a:latin typeface="+mn-lt"/>
                          <a:ea typeface="+mn-ea"/>
                          <a:cs typeface="+mn-cs"/>
                        </a:rPr>
                        <a:t>arXiv</a:t>
                      </a:r>
                      <a:endParaRPr lang="en-GB" sz="1400" b="0" kern="1200" dirty="0">
                        <a:solidFill>
                          <a:schemeClr val="tx1"/>
                        </a:solidFill>
                        <a:latin typeface="+mn-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l-PL" sz="1400" b="0" kern="1200" dirty="0">
                          <a:solidFill>
                            <a:schemeClr val="tx1"/>
                          </a:solidFill>
                          <a:latin typeface="+mn-lt"/>
                          <a:ea typeface="+mn-ea"/>
                          <a:cs typeface="+mn-cs"/>
                        </a:rPr>
                        <a:t>555161</a:t>
                      </a:r>
                      <a:endParaRPr lang="en-GB" sz="1400" b="0" kern="1200" dirty="0">
                        <a:solidFill>
                          <a:schemeClr val="tx1"/>
                        </a:solidFill>
                        <a:latin typeface="+mn-lt"/>
                        <a:ea typeface="+mn-ea"/>
                        <a:cs typeface="+mn-cs"/>
                      </a:endParaRPr>
                    </a:p>
                  </a:txBody>
                  <a:tcPr/>
                </a:tc>
                <a:extLst>
                  <a:ext uri="{0D108BD9-81ED-4DB2-BD59-A6C34878D82A}">
                    <a16:rowId xmlns:a16="http://schemas.microsoft.com/office/drawing/2014/main" val="1510612496"/>
                  </a:ext>
                </a:extLst>
              </a:tr>
              <a:tr h="44876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mn-lt"/>
                          <a:ea typeface="+mn-ea"/>
                          <a:cs typeface="+mn-cs"/>
                        </a:rPr>
                        <a:t>Global Biodiversity Information Facility</a:t>
                      </a:r>
                    </a:p>
                  </a:txBody>
                  <a:tcP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pl-PL" sz="1400" b="0" kern="1200" dirty="0">
                          <a:solidFill>
                            <a:schemeClr val="tx1"/>
                          </a:solidFill>
                          <a:latin typeface="+mn-lt"/>
                          <a:ea typeface="+mn-ea"/>
                          <a:cs typeface="+mn-cs"/>
                        </a:rPr>
                        <a:t>1075251</a:t>
                      </a:r>
                      <a:endParaRPr lang="en-GB" sz="1400" b="0" kern="1200" dirty="0">
                        <a:solidFill>
                          <a:schemeClr val="tx1"/>
                        </a:solidFill>
                        <a:latin typeface="+mn-lt"/>
                        <a:ea typeface="+mn-ea"/>
                        <a:cs typeface="+mn-cs"/>
                      </a:endParaRPr>
                    </a:p>
                  </a:txBody>
                  <a:tcPr>
                    <a:noFill/>
                  </a:tcPr>
                </a:tc>
                <a:extLst>
                  <a:ext uri="{0D108BD9-81ED-4DB2-BD59-A6C34878D82A}">
                    <a16:rowId xmlns:a16="http://schemas.microsoft.com/office/drawing/2014/main" val="3990979947"/>
                  </a:ext>
                </a:extLst>
              </a:tr>
            </a:tbl>
          </a:graphicData>
        </a:graphic>
      </p:graphicFrame>
      <p:sp>
        <p:nvSpPr>
          <p:cNvPr id="8" name="Rectangle 7">
            <a:extLst>
              <a:ext uri="{FF2B5EF4-FFF2-40B4-BE49-F238E27FC236}">
                <a16:creationId xmlns:a16="http://schemas.microsoft.com/office/drawing/2014/main" id="{426FDDD0-D86C-4B79-8839-115015CAE723}"/>
              </a:ext>
            </a:extLst>
          </p:cNvPr>
          <p:cNvSpPr/>
          <p:nvPr/>
        </p:nvSpPr>
        <p:spPr>
          <a:xfrm>
            <a:off x="374122" y="3859267"/>
            <a:ext cx="4499755" cy="461665"/>
          </a:xfrm>
          <a:prstGeom prst="rect">
            <a:avLst/>
          </a:prstGeom>
        </p:spPr>
        <p:txBody>
          <a:bodyPr wrap="square">
            <a:spAutoFit/>
          </a:bodyPr>
          <a:lstStyle/>
          <a:p>
            <a:r>
              <a:rPr lang="en-US" sz="1200" dirty="0"/>
              <a:t>Reference: </a:t>
            </a:r>
            <a:br>
              <a:rPr lang="en-US" sz="1200" dirty="0"/>
            </a:br>
            <a:r>
              <a:rPr lang="en-US" sz="1200" u="sng" dirty="0">
                <a:solidFill>
                  <a:schemeClr val="accent1">
                    <a:lumMod val="75000"/>
                  </a:schemeClr>
                </a:solidFill>
                <a:ea typeface="+mn-lt"/>
                <a:cs typeface="+mn-lt"/>
              </a:rPr>
              <a:t>https://datascience.codata.org/articles/10.5334/dsj-2017-042/   </a:t>
            </a:r>
          </a:p>
        </p:txBody>
      </p:sp>
    </p:spTree>
    <p:extLst>
      <p:ext uri="{BB962C8B-B14F-4D97-AF65-F5344CB8AC3E}">
        <p14:creationId xmlns:p14="http://schemas.microsoft.com/office/powerpoint/2010/main" val="4225385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00BBC-8814-4A4F-B385-FA95EBD59B0B}"/>
              </a:ext>
            </a:extLst>
          </p:cNvPr>
          <p:cNvSpPr>
            <a:spLocks noGrp="1"/>
          </p:cNvSpPr>
          <p:nvPr>
            <p:ph type="title"/>
          </p:nvPr>
        </p:nvSpPr>
        <p:spPr>
          <a:xfrm>
            <a:off x="111759" y="368774"/>
            <a:ext cx="7517335" cy="462759"/>
          </a:xfrm>
        </p:spPr>
        <p:txBody>
          <a:bodyPr/>
          <a:lstStyle/>
          <a:p>
            <a:pPr algn="ctr"/>
            <a:r>
              <a:rPr lang="en-GB" dirty="0"/>
              <a:t>Our solution is better than open source</a:t>
            </a:r>
          </a:p>
        </p:txBody>
      </p:sp>
      <p:sp>
        <p:nvSpPr>
          <p:cNvPr id="3" name="Content Placeholder 2">
            <a:extLst>
              <a:ext uri="{FF2B5EF4-FFF2-40B4-BE49-F238E27FC236}">
                <a16:creationId xmlns:a16="http://schemas.microsoft.com/office/drawing/2014/main" id="{23F9C8C6-E998-48EE-B5FB-ED3405360413}"/>
              </a:ext>
            </a:extLst>
          </p:cNvPr>
          <p:cNvSpPr>
            <a:spLocks noGrp="1"/>
          </p:cNvSpPr>
          <p:nvPr>
            <p:ph idx="1"/>
          </p:nvPr>
        </p:nvSpPr>
        <p:spPr>
          <a:xfrm>
            <a:off x="265140" y="1551511"/>
            <a:ext cx="8513380" cy="2340992"/>
          </a:xfrm>
        </p:spPr>
        <p:txBody>
          <a:bodyPr vert="horz" lIns="91440" tIns="0" rIns="91440" bIns="45720" rtlCol="0" anchor="t">
            <a:normAutofit fontScale="92500" lnSpcReduction="10000"/>
          </a:bodyPr>
          <a:lstStyle/>
          <a:p>
            <a:pPr marL="0" indent="0">
              <a:buNone/>
            </a:pPr>
            <a:r>
              <a:rPr lang="en-GB" sz="2800" dirty="0">
                <a:solidFill>
                  <a:schemeClr val="tx2"/>
                </a:solidFill>
              </a:rPr>
              <a:t>[University of Barcelona]</a:t>
            </a:r>
          </a:p>
          <a:p>
            <a:pPr marL="0" indent="0">
              <a:buNone/>
            </a:pPr>
            <a:endParaRPr lang="en-GB" sz="2800" dirty="0">
              <a:solidFill>
                <a:schemeClr val="tx2"/>
              </a:solidFill>
            </a:endParaRPr>
          </a:p>
          <a:p>
            <a:r>
              <a:rPr lang="en-GB" sz="2800" dirty="0">
                <a:solidFill>
                  <a:schemeClr val="tx2"/>
                </a:solidFill>
              </a:rPr>
              <a:t>73 </a:t>
            </a:r>
            <a:r>
              <a:rPr lang="en-GB" sz="2800" dirty="0"/>
              <a:t>results found using open source DataCite API</a:t>
            </a:r>
          </a:p>
          <a:p>
            <a:endParaRPr lang="en-GB" sz="2400" dirty="0"/>
          </a:p>
          <a:p>
            <a:r>
              <a:rPr lang="en-GB" sz="2800" dirty="0">
                <a:solidFill>
                  <a:schemeClr val="tx2"/>
                </a:solidFill>
              </a:rPr>
              <a:t>6230</a:t>
            </a:r>
            <a:r>
              <a:rPr lang="en-GB" sz="2800" dirty="0"/>
              <a:t> results found through Mendeley Data Monitor </a:t>
            </a:r>
            <a:endParaRPr lang="en-GB" sz="2800" dirty="0">
              <a:cs typeface="Arial"/>
            </a:endParaRPr>
          </a:p>
          <a:p>
            <a:endParaRPr lang="en-GB" sz="2400" dirty="0"/>
          </a:p>
        </p:txBody>
      </p:sp>
      <p:sp>
        <p:nvSpPr>
          <p:cNvPr id="4" name="Date Placeholder 3">
            <a:extLst>
              <a:ext uri="{FF2B5EF4-FFF2-40B4-BE49-F238E27FC236}">
                <a16:creationId xmlns:a16="http://schemas.microsoft.com/office/drawing/2014/main" id="{A6ED99C5-61AB-4E8C-B279-D859FA1ADF8B}"/>
              </a:ext>
            </a:extLst>
          </p:cNvPr>
          <p:cNvSpPr>
            <a:spLocks noGrp="1"/>
          </p:cNvSpPr>
          <p:nvPr>
            <p:ph type="dt" sz="half" idx="10"/>
          </p:nvPr>
        </p:nvSpPr>
        <p:spPr/>
        <p:txBody>
          <a:bodyPr/>
          <a:lstStyle/>
          <a:p>
            <a:fld id="{C628BE12-03A1-445F-A6B0-4D8FCD94CB35}" type="datetime1">
              <a:rPr lang="en-GB" smtClean="0"/>
              <a:t>17/09/2021</a:t>
            </a:fld>
            <a:endParaRPr lang="en-GB"/>
          </a:p>
        </p:txBody>
      </p:sp>
      <p:sp>
        <p:nvSpPr>
          <p:cNvPr id="5" name="Footer Placeholder 4">
            <a:extLst>
              <a:ext uri="{FF2B5EF4-FFF2-40B4-BE49-F238E27FC236}">
                <a16:creationId xmlns:a16="http://schemas.microsoft.com/office/drawing/2014/main" id="{EBCE91CB-CB45-4170-AB47-C0F2224368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802275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7B9A7410-ADA8-4261-ACDB-7AB49A0D4AF3}"/>
              </a:ext>
            </a:extLst>
          </p:cNvPr>
          <p:cNvSpPr/>
          <p:nvPr/>
        </p:nvSpPr>
        <p:spPr>
          <a:xfrm>
            <a:off x="7585696" y="1379510"/>
            <a:ext cx="1242046" cy="1351432"/>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gnetic Disk 3">
            <a:extLst>
              <a:ext uri="{FF2B5EF4-FFF2-40B4-BE49-F238E27FC236}">
                <a16:creationId xmlns:a16="http://schemas.microsoft.com/office/drawing/2014/main" id="{6740B53E-6AB4-4733-8A8E-05D31116BBA2}"/>
              </a:ext>
            </a:extLst>
          </p:cNvPr>
          <p:cNvSpPr/>
          <p:nvPr/>
        </p:nvSpPr>
        <p:spPr>
          <a:xfrm>
            <a:off x="643495" y="2801281"/>
            <a:ext cx="454989" cy="357188"/>
          </a:xfrm>
          <a:prstGeom prst="flowChartMagneticDisk">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88"/>
          </a:p>
        </p:txBody>
      </p:sp>
      <p:sp>
        <p:nvSpPr>
          <p:cNvPr id="5" name="Flowchart: Magnetic Disk 4">
            <a:extLst>
              <a:ext uri="{FF2B5EF4-FFF2-40B4-BE49-F238E27FC236}">
                <a16:creationId xmlns:a16="http://schemas.microsoft.com/office/drawing/2014/main" id="{97DC7ED0-F0E3-4620-AC8F-C30F4357762D}"/>
              </a:ext>
            </a:extLst>
          </p:cNvPr>
          <p:cNvSpPr/>
          <p:nvPr/>
        </p:nvSpPr>
        <p:spPr>
          <a:xfrm>
            <a:off x="107390" y="754124"/>
            <a:ext cx="1555437" cy="1668331"/>
          </a:xfrm>
          <a:prstGeom prst="flowChartMagneticDisk">
            <a:avLst/>
          </a:prstGeom>
          <a:no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GB" sz="1350" dirty="0">
              <a:solidFill>
                <a:schemeClr val="tx1"/>
              </a:solidFill>
            </a:endParaRPr>
          </a:p>
          <a:p>
            <a:pPr algn="ctr"/>
            <a:r>
              <a:rPr lang="pl-PL" sz="1350" dirty="0">
                <a:solidFill>
                  <a:schemeClr val="tx1"/>
                </a:solidFill>
              </a:rPr>
              <a:t>20</a:t>
            </a:r>
            <a:r>
              <a:rPr lang="en-GB" sz="1350" dirty="0">
                <a:solidFill>
                  <a:schemeClr val="tx1"/>
                </a:solidFill>
              </a:rPr>
              <a:t>00+ generalist and domain specific repositories (incl. </a:t>
            </a:r>
            <a:r>
              <a:rPr lang="en-GB" sz="1350" dirty="0" err="1">
                <a:solidFill>
                  <a:schemeClr val="tx1"/>
                </a:solidFill>
              </a:rPr>
              <a:t>DataCite</a:t>
            </a:r>
            <a:r>
              <a:rPr lang="en-GB" sz="1350" dirty="0">
                <a:solidFill>
                  <a:schemeClr val="tx1"/>
                </a:solidFill>
              </a:rPr>
              <a:t>)</a:t>
            </a:r>
            <a:endParaRPr lang="en-GB" sz="1350" dirty="0">
              <a:solidFill>
                <a:schemeClr val="tx1"/>
              </a:solidFill>
              <a:cs typeface="Arial"/>
            </a:endParaRPr>
          </a:p>
        </p:txBody>
      </p:sp>
      <p:cxnSp>
        <p:nvCxnSpPr>
          <p:cNvPr id="7" name="Straight Arrow Connector 6">
            <a:extLst>
              <a:ext uri="{FF2B5EF4-FFF2-40B4-BE49-F238E27FC236}">
                <a16:creationId xmlns:a16="http://schemas.microsoft.com/office/drawing/2014/main" id="{DE5586AD-DD5B-408A-8A17-6A525288AD8C}"/>
              </a:ext>
            </a:extLst>
          </p:cNvPr>
          <p:cNvCxnSpPr>
            <a:cxnSpLocks/>
          </p:cNvCxnSpPr>
          <p:nvPr/>
        </p:nvCxnSpPr>
        <p:spPr>
          <a:xfrm flipV="1">
            <a:off x="1150114" y="2234495"/>
            <a:ext cx="1181526" cy="564641"/>
          </a:xfrm>
          <a:prstGeom prst="straightConnector1">
            <a:avLst/>
          </a:prstGeom>
          <a:ln>
            <a:prstDash val="dash"/>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4B41AF6-7101-4610-A778-3FD640DCE8BE}"/>
              </a:ext>
            </a:extLst>
          </p:cNvPr>
          <p:cNvCxnSpPr>
            <a:cxnSpLocks/>
            <a:stCxn id="5" idx="4"/>
          </p:cNvCxnSpPr>
          <p:nvPr/>
        </p:nvCxnSpPr>
        <p:spPr>
          <a:xfrm>
            <a:off x="1662827" y="1588290"/>
            <a:ext cx="650850" cy="3267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Arrow: Pentagon 9">
            <a:extLst>
              <a:ext uri="{FF2B5EF4-FFF2-40B4-BE49-F238E27FC236}">
                <a16:creationId xmlns:a16="http://schemas.microsoft.com/office/drawing/2014/main" id="{E20D2649-DBD0-49ED-8514-A2EBE2504B67}"/>
              </a:ext>
            </a:extLst>
          </p:cNvPr>
          <p:cNvSpPr/>
          <p:nvPr/>
        </p:nvSpPr>
        <p:spPr>
          <a:xfrm>
            <a:off x="3620388" y="1586288"/>
            <a:ext cx="1907381" cy="978694"/>
          </a:xfrm>
          <a:prstGeom prst="homePlat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dirty="0">
                <a:solidFill>
                  <a:schemeClr val="accent2"/>
                </a:solidFill>
              </a:rPr>
              <a:t>Clean up</a:t>
            </a:r>
          </a:p>
        </p:txBody>
      </p:sp>
      <p:sp>
        <p:nvSpPr>
          <p:cNvPr id="11" name="TextBox 10">
            <a:extLst>
              <a:ext uri="{FF2B5EF4-FFF2-40B4-BE49-F238E27FC236}">
                <a16:creationId xmlns:a16="http://schemas.microsoft.com/office/drawing/2014/main" id="{27A31A1C-D9C7-4152-BA8B-BE8BA0B5AE55}"/>
              </a:ext>
            </a:extLst>
          </p:cNvPr>
          <p:cNvSpPr txBox="1"/>
          <p:nvPr/>
        </p:nvSpPr>
        <p:spPr>
          <a:xfrm>
            <a:off x="191387" y="3558378"/>
            <a:ext cx="3225701" cy="830997"/>
          </a:xfrm>
          <a:prstGeom prst="rect">
            <a:avLst/>
          </a:prstGeom>
          <a:noFill/>
        </p:spPr>
        <p:txBody>
          <a:bodyPr wrap="square" rtlCol="0" anchor="t">
            <a:spAutoFit/>
          </a:bodyPr>
          <a:lstStyle/>
          <a:p>
            <a:r>
              <a:rPr lang="en-GB" sz="1200" b="1"/>
              <a:t>Step 1</a:t>
            </a:r>
          </a:p>
          <a:p>
            <a:r>
              <a:rPr lang="en-GB" sz="1200"/>
              <a:t>We collect datasets that researchers have published in repositories </a:t>
            </a:r>
            <a:r>
              <a:rPr lang="en-GB" sz="1200" b="1"/>
              <a:t>outside</a:t>
            </a:r>
            <a:r>
              <a:rPr lang="en-GB" sz="1200"/>
              <a:t> your institutional data repository</a:t>
            </a:r>
          </a:p>
        </p:txBody>
      </p:sp>
      <p:sp>
        <p:nvSpPr>
          <p:cNvPr id="12" name="TextBox 11">
            <a:extLst>
              <a:ext uri="{FF2B5EF4-FFF2-40B4-BE49-F238E27FC236}">
                <a16:creationId xmlns:a16="http://schemas.microsoft.com/office/drawing/2014/main" id="{924BC5AA-E3CF-4D15-9769-DCF4123BAB22}"/>
              </a:ext>
            </a:extLst>
          </p:cNvPr>
          <p:cNvSpPr txBox="1"/>
          <p:nvPr/>
        </p:nvSpPr>
        <p:spPr>
          <a:xfrm>
            <a:off x="3293318" y="3558378"/>
            <a:ext cx="2349998" cy="830997"/>
          </a:xfrm>
          <a:prstGeom prst="rect">
            <a:avLst/>
          </a:prstGeom>
          <a:noFill/>
        </p:spPr>
        <p:txBody>
          <a:bodyPr wrap="square" rtlCol="0">
            <a:spAutoFit/>
          </a:bodyPr>
          <a:lstStyle/>
          <a:p>
            <a:r>
              <a:rPr lang="en-GB" sz="1200" b="1"/>
              <a:t>Step 2</a:t>
            </a:r>
          </a:p>
          <a:p>
            <a:r>
              <a:rPr lang="en-GB" sz="1200"/>
              <a:t>We </a:t>
            </a:r>
            <a:r>
              <a:rPr lang="en-GB" sz="1200" b="1"/>
              <a:t>eliminate duplicates</a:t>
            </a:r>
            <a:r>
              <a:rPr lang="en-GB" sz="1200"/>
              <a:t>, e.g. different versions of the same dataset</a:t>
            </a:r>
          </a:p>
        </p:txBody>
      </p:sp>
      <p:sp>
        <p:nvSpPr>
          <p:cNvPr id="13" name="Arrow: Pentagon 12">
            <a:extLst>
              <a:ext uri="{FF2B5EF4-FFF2-40B4-BE49-F238E27FC236}">
                <a16:creationId xmlns:a16="http://schemas.microsoft.com/office/drawing/2014/main" id="{C8454A1B-FEA3-4811-9A25-62274105FABB}"/>
              </a:ext>
            </a:extLst>
          </p:cNvPr>
          <p:cNvSpPr/>
          <p:nvPr/>
        </p:nvSpPr>
        <p:spPr>
          <a:xfrm>
            <a:off x="5634330" y="1586288"/>
            <a:ext cx="1907381" cy="978694"/>
          </a:xfrm>
          <a:prstGeom prst="homePlat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350" b="1">
                <a:solidFill>
                  <a:schemeClr val="accent2"/>
                </a:solidFill>
              </a:rPr>
              <a:t>Enrichment</a:t>
            </a:r>
          </a:p>
        </p:txBody>
      </p:sp>
      <p:sp>
        <p:nvSpPr>
          <p:cNvPr id="14" name="TextBox 13">
            <a:extLst>
              <a:ext uri="{FF2B5EF4-FFF2-40B4-BE49-F238E27FC236}">
                <a16:creationId xmlns:a16="http://schemas.microsoft.com/office/drawing/2014/main" id="{FC785077-F189-4BB2-936A-8C2763F2D45E}"/>
              </a:ext>
            </a:extLst>
          </p:cNvPr>
          <p:cNvSpPr txBox="1"/>
          <p:nvPr/>
        </p:nvSpPr>
        <p:spPr>
          <a:xfrm>
            <a:off x="5751966" y="3670420"/>
            <a:ext cx="2580680" cy="646331"/>
          </a:xfrm>
          <a:prstGeom prst="rect">
            <a:avLst/>
          </a:prstGeom>
          <a:noFill/>
        </p:spPr>
        <p:txBody>
          <a:bodyPr wrap="square" rtlCol="0">
            <a:spAutoFit/>
          </a:bodyPr>
          <a:lstStyle/>
          <a:p>
            <a:r>
              <a:rPr lang="en-GB" sz="1200" b="1"/>
              <a:t>Step 3</a:t>
            </a:r>
          </a:p>
          <a:p>
            <a:r>
              <a:rPr lang="en-GB" sz="1200"/>
              <a:t>We </a:t>
            </a:r>
            <a:r>
              <a:rPr lang="en-GB" sz="1200" b="1"/>
              <a:t>add author and institutional affiliation </a:t>
            </a:r>
            <a:r>
              <a:rPr lang="en-GB" sz="1200"/>
              <a:t>to datasets</a:t>
            </a:r>
          </a:p>
        </p:txBody>
      </p:sp>
      <p:sp>
        <p:nvSpPr>
          <p:cNvPr id="15" name="TextBox 14">
            <a:extLst>
              <a:ext uri="{FF2B5EF4-FFF2-40B4-BE49-F238E27FC236}">
                <a16:creationId xmlns:a16="http://schemas.microsoft.com/office/drawing/2014/main" id="{FF30D8D0-996C-4C73-9E57-4F00FCDBEEE6}"/>
              </a:ext>
            </a:extLst>
          </p:cNvPr>
          <p:cNvSpPr txBox="1"/>
          <p:nvPr/>
        </p:nvSpPr>
        <p:spPr>
          <a:xfrm>
            <a:off x="1098484" y="2906920"/>
            <a:ext cx="1557338" cy="507831"/>
          </a:xfrm>
          <a:prstGeom prst="rect">
            <a:avLst/>
          </a:prstGeom>
          <a:noFill/>
        </p:spPr>
        <p:txBody>
          <a:bodyPr wrap="square" rtlCol="0">
            <a:spAutoFit/>
          </a:bodyPr>
          <a:lstStyle/>
          <a:p>
            <a:r>
              <a:rPr lang="en-GB" sz="1350"/>
              <a:t>Your Institutional Data Repository</a:t>
            </a:r>
          </a:p>
        </p:txBody>
      </p:sp>
      <p:sp>
        <p:nvSpPr>
          <p:cNvPr id="19" name="Flowchart: Magnetic Disk 18">
            <a:extLst>
              <a:ext uri="{FF2B5EF4-FFF2-40B4-BE49-F238E27FC236}">
                <a16:creationId xmlns:a16="http://schemas.microsoft.com/office/drawing/2014/main" id="{1F5141A8-3473-4490-A870-B72D537ACCDA}"/>
              </a:ext>
            </a:extLst>
          </p:cNvPr>
          <p:cNvSpPr/>
          <p:nvPr/>
        </p:nvSpPr>
        <p:spPr>
          <a:xfrm>
            <a:off x="2313677" y="1309725"/>
            <a:ext cx="1092994" cy="1491002"/>
          </a:xfrm>
          <a:prstGeom prst="flowChartMagneticDisk">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chemeClr val="tx1"/>
              </a:solidFill>
            </a:endParaRPr>
          </a:p>
          <a:p>
            <a:pPr algn="ctr"/>
            <a:r>
              <a:rPr lang="en-GB" sz="1350" dirty="0">
                <a:solidFill>
                  <a:schemeClr val="tx1"/>
                </a:solidFill>
              </a:rPr>
              <a:t>2</a:t>
            </a:r>
            <a:r>
              <a:rPr lang="pl-PL" sz="1350" dirty="0">
                <a:solidFill>
                  <a:schemeClr val="tx1"/>
                </a:solidFill>
              </a:rPr>
              <a:t>8</a:t>
            </a:r>
            <a:r>
              <a:rPr lang="en-GB" sz="1350" dirty="0">
                <a:solidFill>
                  <a:schemeClr val="tx1"/>
                </a:solidFill>
              </a:rPr>
              <a:t>+ </a:t>
            </a:r>
            <a:r>
              <a:rPr lang="en-GB" sz="1350" dirty="0" err="1">
                <a:solidFill>
                  <a:schemeClr val="tx1"/>
                </a:solidFill>
              </a:rPr>
              <a:t>mln</a:t>
            </a:r>
            <a:r>
              <a:rPr lang="en-GB" sz="1350" dirty="0">
                <a:solidFill>
                  <a:schemeClr val="tx1"/>
                </a:solidFill>
              </a:rPr>
              <a:t> </a:t>
            </a:r>
            <a:br>
              <a:rPr lang="en-GB" sz="1350" dirty="0">
                <a:solidFill>
                  <a:schemeClr val="tx1"/>
                </a:solidFill>
              </a:rPr>
            </a:br>
            <a:r>
              <a:rPr lang="en-GB" sz="1350" dirty="0">
                <a:solidFill>
                  <a:schemeClr val="tx1"/>
                </a:solidFill>
              </a:rPr>
              <a:t>research data records</a:t>
            </a:r>
            <a:endParaRPr lang="en-GB" sz="1350" dirty="0">
              <a:solidFill>
                <a:schemeClr val="tx1"/>
              </a:solidFill>
              <a:cs typeface="Arial"/>
            </a:endParaRPr>
          </a:p>
        </p:txBody>
      </p:sp>
      <p:sp>
        <p:nvSpPr>
          <p:cNvPr id="2" name="Title 1">
            <a:extLst>
              <a:ext uri="{FF2B5EF4-FFF2-40B4-BE49-F238E27FC236}">
                <a16:creationId xmlns:a16="http://schemas.microsoft.com/office/drawing/2014/main" id="{B8E26879-1DC7-492B-A74F-7A38A913C8EF}"/>
              </a:ext>
            </a:extLst>
          </p:cNvPr>
          <p:cNvSpPr txBox="1">
            <a:spLocks/>
          </p:cNvSpPr>
          <p:nvPr/>
        </p:nvSpPr>
        <p:spPr>
          <a:xfrm>
            <a:off x="-94431" y="58184"/>
            <a:ext cx="9009372" cy="546880"/>
          </a:xfrm>
          <a:prstGeom prst="rect">
            <a:avLst/>
          </a:prstGeom>
        </p:spPr>
        <p:txBody>
          <a:bodyPr vert="horz" lIns="91440" tIns="0" rIns="91440" bIns="0" rtlCol="0" anchor="b" anchorCtr="0">
            <a:noAutofit/>
          </a:bodyPr>
          <a:lstStyle>
            <a:lvl1pPr algn="ctr" defTabSz="685800" rtl="0" eaLnBrk="1" latinLnBrk="0" hangingPunct="1">
              <a:lnSpc>
                <a:spcPct val="100000"/>
              </a:lnSpc>
              <a:spcBef>
                <a:spcPct val="0"/>
              </a:spcBef>
              <a:buNone/>
              <a:defRPr sz="4500" kern="1200">
                <a:solidFill>
                  <a:schemeClr val="tx1"/>
                </a:solidFill>
                <a:latin typeface="+mj-lt"/>
                <a:ea typeface="+mj-ea"/>
                <a:cs typeface="+mj-cs"/>
              </a:defRPr>
            </a:lvl1pPr>
          </a:lstStyle>
          <a:p>
            <a:r>
              <a:rPr lang="en-GB" sz="2400"/>
              <a:t>How does our solution work?</a:t>
            </a:r>
            <a:endParaRPr lang="en-US"/>
          </a:p>
        </p:txBody>
      </p:sp>
      <p:pic>
        <p:nvPicPr>
          <p:cNvPr id="16" name="Graphic 15">
            <a:extLst>
              <a:ext uri="{FF2B5EF4-FFF2-40B4-BE49-F238E27FC236}">
                <a16:creationId xmlns:a16="http://schemas.microsoft.com/office/drawing/2014/main" id="{CD445BCD-5AD6-4C34-A277-576A676478C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32606" y="1939541"/>
            <a:ext cx="948225" cy="840760"/>
          </a:xfrm>
          <a:prstGeom prst="rect">
            <a:avLst/>
          </a:prstGeom>
        </p:spPr>
      </p:pic>
      <p:sp>
        <p:nvSpPr>
          <p:cNvPr id="3" name="Rectangle 2">
            <a:extLst>
              <a:ext uri="{FF2B5EF4-FFF2-40B4-BE49-F238E27FC236}">
                <a16:creationId xmlns:a16="http://schemas.microsoft.com/office/drawing/2014/main" id="{A1C90C0F-44AF-436B-9DE6-9123989178A9}"/>
              </a:ext>
            </a:extLst>
          </p:cNvPr>
          <p:cNvSpPr/>
          <p:nvPr/>
        </p:nvSpPr>
        <p:spPr>
          <a:xfrm>
            <a:off x="7541711" y="1422160"/>
            <a:ext cx="1242046" cy="715581"/>
          </a:xfrm>
          <a:prstGeom prst="rect">
            <a:avLst/>
          </a:prstGeom>
        </p:spPr>
        <p:txBody>
          <a:bodyPr wrap="square">
            <a:spAutoFit/>
          </a:bodyPr>
          <a:lstStyle/>
          <a:p>
            <a:pPr algn="ctr"/>
            <a:r>
              <a:rPr lang="en-GB" sz="1350" b="1" dirty="0"/>
              <a:t>Mendeley Data Monitor corpus</a:t>
            </a:r>
          </a:p>
        </p:txBody>
      </p:sp>
    </p:spTree>
    <p:extLst>
      <p:ext uri="{BB962C8B-B14F-4D97-AF65-F5344CB8AC3E}">
        <p14:creationId xmlns:p14="http://schemas.microsoft.com/office/powerpoint/2010/main" val="174975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83FA6-2BA9-4073-9EB4-5625F466D712}"/>
              </a:ext>
            </a:extLst>
          </p:cNvPr>
          <p:cNvSpPr>
            <a:spLocks noGrp="1"/>
          </p:cNvSpPr>
          <p:nvPr>
            <p:ph type="title"/>
          </p:nvPr>
        </p:nvSpPr>
        <p:spPr>
          <a:xfrm>
            <a:off x="67314" y="273844"/>
            <a:ext cx="9009372" cy="546880"/>
          </a:xfrm>
        </p:spPr>
        <p:txBody>
          <a:bodyPr>
            <a:noAutofit/>
          </a:bodyPr>
          <a:lstStyle/>
          <a:p>
            <a:r>
              <a:rPr lang="en-GB" sz="2400" dirty="0"/>
              <a:t>Mendeley Data Monitor: putting you in the RDM driving seat</a:t>
            </a:r>
          </a:p>
        </p:txBody>
      </p:sp>
      <p:sp>
        <p:nvSpPr>
          <p:cNvPr id="9" name="TextBox 8">
            <a:extLst>
              <a:ext uri="{FF2B5EF4-FFF2-40B4-BE49-F238E27FC236}">
                <a16:creationId xmlns:a16="http://schemas.microsoft.com/office/drawing/2014/main" id="{32DAB891-40C4-4D18-ADFE-BDFD81217343}"/>
              </a:ext>
            </a:extLst>
          </p:cNvPr>
          <p:cNvSpPr txBox="1"/>
          <p:nvPr/>
        </p:nvSpPr>
        <p:spPr>
          <a:xfrm>
            <a:off x="-79089" y="1040948"/>
            <a:ext cx="2709562" cy="523220"/>
          </a:xfrm>
          <a:prstGeom prst="rect">
            <a:avLst/>
          </a:prstGeom>
          <a:noFill/>
        </p:spPr>
        <p:txBody>
          <a:bodyPr wrap="square" rtlCol="0" anchor="t">
            <a:spAutoFit/>
          </a:bodyPr>
          <a:lstStyle/>
          <a:p>
            <a:pPr algn="ctr"/>
            <a:r>
              <a:rPr lang="en-GB" sz="1400" dirty="0">
                <a:solidFill>
                  <a:schemeClr val="tx2"/>
                </a:solidFill>
                <a:cs typeface="Arial"/>
              </a:rPr>
              <a:t>Organize, curate and report on public research data</a:t>
            </a:r>
            <a:endParaRPr lang="en-US" dirty="0">
              <a:solidFill>
                <a:schemeClr val="tx2"/>
              </a:solidFill>
              <a:cs typeface="Arial" panose="020B0604020202020204"/>
            </a:endParaRPr>
          </a:p>
        </p:txBody>
      </p:sp>
      <p:sp>
        <p:nvSpPr>
          <p:cNvPr id="17" name="TextBox 16">
            <a:extLst>
              <a:ext uri="{FF2B5EF4-FFF2-40B4-BE49-F238E27FC236}">
                <a16:creationId xmlns:a16="http://schemas.microsoft.com/office/drawing/2014/main" id="{585455CE-D2ED-4753-8C26-6BF758D4B295}"/>
              </a:ext>
            </a:extLst>
          </p:cNvPr>
          <p:cNvSpPr txBox="1"/>
          <p:nvPr/>
        </p:nvSpPr>
        <p:spPr>
          <a:xfrm>
            <a:off x="2498018" y="1023545"/>
            <a:ext cx="1890493" cy="523220"/>
          </a:xfrm>
          <a:prstGeom prst="rect">
            <a:avLst/>
          </a:prstGeom>
          <a:noFill/>
        </p:spPr>
        <p:txBody>
          <a:bodyPr wrap="square" rtlCol="0" anchor="t">
            <a:spAutoFit/>
          </a:bodyPr>
          <a:lstStyle/>
          <a:p>
            <a:pPr algn="ctr"/>
            <a:r>
              <a:rPr lang="en-GB" sz="1400">
                <a:solidFill>
                  <a:schemeClr val="tx2"/>
                </a:solidFill>
              </a:rPr>
              <a:t>Showcase public research datasets</a:t>
            </a:r>
          </a:p>
        </p:txBody>
      </p:sp>
      <p:pic>
        <p:nvPicPr>
          <p:cNvPr id="19" name="Picture 18">
            <a:extLst>
              <a:ext uri="{FF2B5EF4-FFF2-40B4-BE49-F238E27FC236}">
                <a16:creationId xmlns:a16="http://schemas.microsoft.com/office/drawing/2014/main" id="{E90DE8B1-1891-4C73-9897-B2D8FCD946B4}"/>
              </a:ext>
            </a:extLst>
          </p:cNvPr>
          <p:cNvPicPr>
            <a:picLocks noChangeAspect="1"/>
          </p:cNvPicPr>
          <p:nvPr/>
        </p:nvPicPr>
        <p:blipFill rotWithShape="1">
          <a:blip r:embed="rId3"/>
          <a:srcRect l="3389" r="2144"/>
          <a:stretch/>
        </p:blipFill>
        <p:spPr>
          <a:xfrm>
            <a:off x="2544209" y="1553288"/>
            <a:ext cx="2060177" cy="1386127"/>
          </a:xfrm>
          <a:prstGeom prst="rect">
            <a:avLst/>
          </a:prstGeom>
          <a:ln>
            <a:solidFill>
              <a:schemeClr val="bg1">
                <a:lumMod val="50000"/>
              </a:schemeClr>
            </a:solidFill>
          </a:ln>
        </p:spPr>
      </p:pic>
      <p:cxnSp>
        <p:nvCxnSpPr>
          <p:cNvPr id="56" name="Straight Arrow Connector 55">
            <a:extLst>
              <a:ext uri="{FF2B5EF4-FFF2-40B4-BE49-F238E27FC236}">
                <a16:creationId xmlns:a16="http://schemas.microsoft.com/office/drawing/2014/main" id="{EB335AA9-55E9-4855-AE7F-F24BA290E795}"/>
              </a:ext>
            </a:extLst>
          </p:cNvPr>
          <p:cNvCxnSpPr>
            <a:cxnSpLocks/>
          </p:cNvCxnSpPr>
          <p:nvPr/>
        </p:nvCxnSpPr>
        <p:spPr>
          <a:xfrm flipH="1" flipV="1">
            <a:off x="1202930" y="2802970"/>
            <a:ext cx="2797381" cy="793884"/>
          </a:xfrm>
          <a:prstGeom prst="straightConnector1">
            <a:avLst/>
          </a:prstGeom>
          <a:ln w="127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DB8E113-DF03-4E9A-BC86-DA28887B8FA3}"/>
              </a:ext>
            </a:extLst>
          </p:cNvPr>
          <p:cNvCxnSpPr>
            <a:cxnSpLocks/>
            <a:endCxn id="19" idx="2"/>
          </p:cNvCxnSpPr>
          <p:nvPr/>
        </p:nvCxnSpPr>
        <p:spPr>
          <a:xfrm flipH="1" flipV="1">
            <a:off x="3574298" y="2939415"/>
            <a:ext cx="572648" cy="692222"/>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9102DC3-0EEA-48A5-86B7-DC6DBC48781D}"/>
              </a:ext>
            </a:extLst>
          </p:cNvPr>
          <p:cNvCxnSpPr>
            <a:cxnSpLocks/>
          </p:cNvCxnSpPr>
          <p:nvPr/>
        </p:nvCxnSpPr>
        <p:spPr>
          <a:xfrm flipV="1">
            <a:off x="4652251" y="2922200"/>
            <a:ext cx="749089" cy="532200"/>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7BCC4500-782C-4304-BC10-A50E38A20842}"/>
              </a:ext>
            </a:extLst>
          </p:cNvPr>
          <p:cNvCxnSpPr>
            <a:cxnSpLocks/>
          </p:cNvCxnSpPr>
          <p:nvPr/>
        </p:nvCxnSpPr>
        <p:spPr>
          <a:xfrm flipV="1">
            <a:off x="4739847" y="2955085"/>
            <a:ext cx="2856420" cy="660447"/>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7E4B9253-9AB3-43BA-942A-E90DF07D49AF}"/>
              </a:ext>
            </a:extLst>
          </p:cNvPr>
          <p:cNvSpPr txBox="1"/>
          <p:nvPr/>
        </p:nvSpPr>
        <p:spPr>
          <a:xfrm>
            <a:off x="6644614" y="1023427"/>
            <a:ext cx="2753612" cy="523220"/>
          </a:xfrm>
          <a:prstGeom prst="rect">
            <a:avLst/>
          </a:prstGeom>
          <a:noFill/>
        </p:spPr>
        <p:txBody>
          <a:bodyPr wrap="square" rtlCol="0" anchor="t">
            <a:spAutoFit/>
          </a:bodyPr>
          <a:lstStyle/>
          <a:p>
            <a:pPr algn="ctr"/>
            <a:r>
              <a:rPr lang="en-GB" sz="1400">
                <a:solidFill>
                  <a:schemeClr val="tx2"/>
                </a:solidFill>
              </a:rPr>
              <a:t>Perform advanced</a:t>
            </a:r>
            <a:br>
              <a:rPr lang="en-GB" sz="1400">
                <a:solidFill>
                  <a:schemeClr val="tx2"/>
                </a:solidFill>
              </a:rPr>
            </a:br>
            <a:r>
              <a:rPr lang="en-GB" sz="1400">
                <a:solidFill>
                  <a:schemeClr val="tx2"/>
                </a:solidFill>
              </a:rPr>
              <a:t>data search queries </a:t>
            </a:r>
            <a:endParaRPr lang="en-GB" sz="1350">
              <a:solidFill>
                <a:schemeClr val="tx2"/>
              </a:solidFill>
              <a:cs typeface="Arial"/>
            </a:endParaRPr>
          </a:p>
        </p:txBody>
      </p:sp>
      <p:pic>
        <p:nvPicPr>
          <p:cNvPr id="81" name="Picture 80">
            <a:extLst>
              <a:ext uri="{FF2B5EF4-FFF2-40B4-BE49-F238E27FC236}">
                <a16:creationId xmlns:a16="http://schemas.microsoft.com/office/drawing/2014/main" id="{10F405D8-3E5B-4282-B4DE-EB4888F8C84C}"/>
              </a:ext>
            </a:extLst>
          </p:cNvPr>
          <p:cNvPicPr>
            <a:picLocks noChangeAspect="1"/>
          </p:cNvPicPr>
          <p:nvPr/>
        </p:nvPicPr>
        <p:blipFill rotWithShape="1">
          <a:blip r:embed="rId4"/>
          <a:srcRect l="20780" r="22601" b="19966"/>
          <a:stretch/>
        </p:blipFill>
        <p:spPr>
          <a:xfrm>
            <a:off x="6966155" y="1579533"/>
            <a:ext cx="2110531" cy="1342665"/>
          </a:xfrm>
          <a:prstGeom prst="rect">
            <a:avLst/>
          </a:prstGeom>
          <a:ln>
            <a:solidFill>
              <a:schemeClr val="bg1">
                <a:lumMod val="50000"/>
              </a:schemeClr>
            </a:solidFill>
          </a:ln>
        </p:spPr>
      </p:pic>
      <p:sp>
        <p:nvSpPr>
          <p:cNvPr id="90" name="TextBox 89">
            <a:extLst>
              <a:ext uri="{FF2B5EF4-FFF2-40B4-BE49-F238E27FC236}">
                <a16:creationId xmlns:a16="http://schemas.microsoft.com/office/drawing/2014/main" id="{A83EE30D-579A-4B55-92DD-26B8B6C3F173}"/>
              </a:ext>
            </a:extLst>
          </p:cNvPr>
          <p:cNvSpPr txBox="1"/>
          <p:nvPr/>
        </p:nvSpPr>
        <p:spPr>
          <a:xfrm>
            <a:off x="4764232" y="1023427"/>
            <a:ext cx="1991222" cy="523220"/>
          </a:xfrm>
          <a:prstGeom prst="rect">
            <a:avLst/>
          </a:prstGeom>
          <a:noFill/>
        </p:spPr>
        <p:txBody>
          <a:bodyPr wrap="square" rtlCol="0" anchor="t">
            <a:spAutoFit/>
          </a:bodyPr>
          <a:lstStyle/>
          <a:p>
            <a:pPr algn="ctr"/>
            <a:r>
              <a:rPr lang="en-GB" sz="1400">
                <a:solidFill>
                  <a:schemeClr val="tx2"/>
                </a:solidFill>
              </a:rPr>
              <a:t>Integrate with your CRIS through an API</a:t>
            </a:r>
          </a:p>
        </p:txBody>
      </p:sp>
      <p:pic>
        <p:nvPicPr>
          <p:cNvPr id="91" name="Picture 90">
            <a:extLst>
              <a:ext uri="{FF2B5EF4-FFF2-40B4-BE49-F238E27FC236}">
                <a16:creationId xmlns:a16="http://schemas.microsoft.com/office/drawing/2014/main" id="{EC524F18-8F3D-4255-A488-0F96ABC28AE4}"/>
              </a:ext>
            </a:extLst>
          </p:cNvPr>
          <p:cNvPicPr>
            <a:picLocks noChangeAspect="1"/>
          </p:cNvPicPr>
          <p:nvPr/>
        </p:nvPicPr>
        <p:blipFill rotWithShape="1">
          <a:blip r:embed="rId5"/>
          <a:srcRect r="26070"/>
          <a:stretch/>
        </p:blipFill>
        <p:spPr>
          <a:xfrm>
            <a:off x="4764232" y="1562540"/>
            <a:ext cx="2070354" cy="1359659"/>
          </a:xfrm>
          <a:prstGeom prst="rect">
            <a:avLst/>
          </a:prstGeom>
          <a:ln>
            <a:solidFill>
              <a:schemeClr val="bg1">
                <a:lumMod val="65000"/>
              </a:schemeClr>
            </a:solidFill>
          </a:ln>
        </p:spPr>
      </p:pic>
      <p:cxnSp>
        <p:nvCxnSpPr>
          <p:cNvPr id="33" name="Straight Arrow Connector 32">
            <a:extLst>
              <a:ext uri="{FF2B5EF4-FFF2-40B4-BE49-F238E27FC236}">
                <a16:creationId xmlns:a16="http://schemas.microsoft.com/office/drawing/2014/main" id="{9A8FFE9D-FB75-4EB8-94F7-302772AC7E96}"/>
              </a:ext>
            </a:extLst>
          </p:cNvPr>
          <p:cNvCxnSpPr>
            <a:cxnSpLocks/>
          </p:cNvCxnSpPr>
          <p:nvPr/>
        </p:nvCxnSpPr>
        <p:spPr>
          <a:xfrm flipH="1" flipV="1">
            <a:off x="2133214" y="2208224"/>
            <a:ext cx="410995" cy="2254"/>
          </a:xfrm>
          <a:prstGeom prst="straightConnector1">
            <a:avLst/>
          </a:prstGeom>
          <a:ln>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 name="Picture 3" descr="A screenshot of a cell phone&#10;&#10;Description generated with high confidence">
            <a:extLst>
              <a:ext uri="{FF2B5EF4-FFF2-40B4-BE49-F238E27FC236}">
                <a16:creationId xmlns:a16="http://schemas.microsoft.com/office/drawing/2014/main" id="{A2F5B464-86E0-4BD1-BCA5-6EAB6910D4A1}"/>
              </a:ext>
            </a:extLst>
          </p:cNvPr>
          <p:cNvPicPr>
            <a:picLocks noChangeAspect="1"/>
          </p:cNvPicPr>
          <p:nvPr/>
        </p:nvPicPr>
        <p:blipFill>
          <a:blip r:embed="rId6"/>
          <a:stretch>
            <a:fillRect/>
          </a:stretch>
        </p:blipFill>
        <p:spPr>
          <a:xfrm>
            <a:off x="223692" y="1562540"/>
            <a:ext cx="1920218" cy="1240429"/>
          </a:xfrm>
          <a:prstGeom prst="rect">
            <a:avLst/>
          </a:prstGeom>
          <a:ln>
            <a:solidFill>
              <a:schemeClr val="tx1"/>
            </a:solidFill>
          </a:ln>
        </p:spPr>
      </p:pic>
      <p:pic>
        <p:nvPicPr>
          <p:cNvPr id="18" name="Graphic 17">
            <a:extLst>
              <a:ext uri="{FF2B5EF4-FFF2-40B4-BE49-F238E27FC236}">
                <a16:creationId xmlns:a16="http://schemas.microsoft.com/office/drawing/2014/main" id="{B65A7D30-BFBF-4BD3-95B0-C771DC432CA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57056" y="3100547"/>
            <a:ext cx="1259158" cy="1116454"/>
          </a:xfrm>
          <a:prstGeom prst="rect">
            <a:avLst/>
          </a:prstGeom>
        </p:spPr>
      </p:pic>
      <p:pic>
        <p:nvPicPr>
          <p:cNvPr id="20" name="Picture 19">
            <a:extLst>
              <a:ext uri="{FF2B5EF4-FFF2-40B4-BE49-F238E27FC236}">
                <a16:creationId xmlns:a16="http://schemas.microsoft.com/office/drawing/2014/main" id="{D372EE1E-3C46-47EB-8935-333856379B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21947" y="4010224"/>
            <a:ext cx="4037408" cy="413554"/>
          </a:xfrm>
          <a:prstGeom prst="rect">
            <a:avLst/>
          </a:prstGeom>
        </p:spPr>
      </p:pic>
    </p:spTree>
    <p:extLst>
      <p:ext uri="{BB962C8B-B14F-4D97-AF65-F5344CB8AC3E}">
        <p14:creationId xmlns:p14="http://schemas.microsoft.com/office/powerpoint/2010/main" val="30380102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1F4CC-2C1B-4311-B7AF-D0CF2F5EAF1A}"/>
              </a:ext>
            </a:extLst>
          </p:cNvPr>
          <p:cNvSpPr>
            <a:spLocks noGrp="1"/>
          </p:cNvSpPr>
          <p:nvPr>
            <p:ph type="title"/>
          </p:nvPr>
        </p:nvSpPr>
        <p:spPr>
          <a:xfrm>
            <a:off x="371944" y="297929"/>
            <a:ext cx="9114682" cy="491923"/>
          </a:xfrm>
        </p:spPr>
        <p:txBody>
          <a:bodyPr/>
          <a:lstStyle/>
          <a:p>
            <a:r>
              <a:rPr lang="en-GB" dirty="0"/>
              <a:t>An-end to-end RDM solution for institutions</a:t>
            </a:r>
          </a:p>
        </p:txBody>
      </p:sp>
      <p:sp>
        <p:nvSpPr>
          <p:cNvPr id="6" name="Rounded Rectangle 13">
            <a:extLst>
              <a:ext uri="{FF2B5EF4-FFF2-40B4-BE49-F238E27FC236}">
                <a16:creationId xmlns:a16="http://schemas.microsoft.com/office/drawing/2014/main" id="{1C79622D-5D59-4C10-A198-87A886790F04}"/>
              </a:ext>
            </a:extLst>
          </p:cNvPr>
          <p:cNvSpPr/>
          <p:nvPr/>
        </p:nvSpPr>
        <p:spPr>
          <a:xfrm>
            <a:off x="6382704" y="2653072"/>
            <a:ext cx="1441927" cy="336074"/>
          </a:xfrm>
          <a:prstGeom prst="roundRect">
            <a:avLst>
              <a:gd name="adj" fmla="val 0"/>
            </a:avLst>
          </a:prstGeom>
          <a:noFill/>
          <a:ln w="12700" cap="flat" cmpd="sng" algn="ctr">
            <a:noFill/>
            <a:prstDash val="solid"/>
            <a:miter lim="800000"/>
          </a:ln>
          <a:effectLst/>
        </p:spPr>
        <p:txBody>
          <a:bodyPr rtlCol="0" anchor="ctr"/>
          <a:lstStyle/>
          <a:p>
            <a:pPr algn="ctr"/>
            <a:endParaRPr lang="nl-NL" sz="750" kern="0">
              <a:solidFill>
                <a:srgbClr val="53565A"/>
              </a:solidFill>
              <a:latin typeface="+mj-lt"/>
              <a:cs typeface="Arial" panose="020B0604020202020204" pitchFamily="34" charset="0"/>
            </a:endParaRPr>
          </a:p>
        </p:txBody>
      </p:sp>
      <p:sp>
        <p:nvSpPr>
          <p:cNvPr id="3" name="Rectangle 2">
            <a:extLst>
              <a:ext uri="{FF2B5EF4-FFF2-40B4-BE49-F238E27FC236}">
                <a16:creationId xmlns:a16="http://schemas.microsoft.com/office/drawing/2014/main" id="{08915480-1AC3-42DD-8A7E-99BD510FD073}"/>
              </a:ext>
            </a:extLst>
          </p:cNvPr>
          <p:cNvSpPr/>
          <p:nvPr/>
        </p:nvSpPr>
        <p:spPr>
          <a:xfrm>
            <a:off x="419468" y="3693485"/>
            <a:ext cx="5102904" cy="738664"/>
          </a:xfrm>
          <a:prstGeom prst="rect">
            <a:avLst/>
          </a:prstGeom>
        </p:spPr>
        <p:txBody>
          <a:bodyPr wrap="square" anchor="t">
            <a:spAutoFit/>
          </a:bodyPr>
          <a:lstStyle/>
          <a:p>
            <a:pPr fontAlgn="base"/>
            <a:r>
              <a:rPr lang="en-GB" sz="1400" dirty="0">
                <a:solidFill>
                  <a:srgbClr val="53565A"/>
                </a:solidFill>
              </a:rPr>
              <a:t>A tool to track datasets published by researchers both within and outside the institution, to facilitate compliance with funders' mandates and enable reporting and showcasing</a:t>
            </a:r>
          </a:p>
        </p:txBody>
      </p:sp>
      <p:sp>
        <p:nvSpPr>
          <p:cNvPr id="19" name="Rectangle 18">
            <a:extLst>
              <a:ext uri="{FF2B5EF4-FFF2-40B4-BE49-F238E27FC236}">
                <a16:creationId xmlns:a16="http://schemas.microsoft.com/office/drawing/2014/main" id="{4EFA2F47-2482-4660-855D-4CA01D2D1E94}"/>
              </a:ext>
            </a:extLst>
          </p:cNvPr>
          <p:cNvSpPr/>
          <p:nvPr/>
        </p:nvSpPr>
        <p:spPr>
          <a:xfrm>
            <a:off x="5573485" y="3161869"/>
            <a:ext cx="3322894" cy="861774"/>
          </a:xfrm>
          <a:prstGeom prst="rect">
            <a:avLst/>
          </a:prstGeom>
          <a:solidFill>
            <a:schemeClr val="accent1">
              <a:lumMod val="20000"/>
              <a:lumOff val="80000"/>
            </a:schemeClr>
          </a:solidFill>
          <a:ln>
            <a:solidFill>
              <a:schemeClr val="accent1">
                <a:lumMod val="20000"/>
                <a:lumOff val="80000"/>
              </a:schemeClr>
            </a:solidFill>
          </a:ln>
        </p:spPr>
        <p:txBody>
          <a:bodyPr wrap="square" anchor="t">
            <a:spAutoFit/>
          </a:bodyPr>
          <a:lstStyle/>
          <a:p>
            <a:pPr algn="ctr">
              <a:spcAft>
                <a:spcPts val="800"/>
              </a:spcAft>
            </a:pPr>
            <a:r>
              <a:rPr lang="en-US" sz="1200">
                <a:latin typeface="+mj-lt"/>
                <a:ea typeface="Times New Roman" panose="02020603050405020304" pitchFamily="18" charset="0"/>
                <a:cs typeface="Times New Roman"/>
              </a:rPr>
              <a:t>The Mendeley Data platform gives you full control to successfully drive forward your institutional Research Data Management (RDM) policy</a:t>
            </a:r>
            <a:r>
              <a:rPr lang="en-US" sz="1400">
                <a:latin typeface="+mj-lt"/>
                <a:ea typeface="Times New Roman" panose="02020603050405020304" pitchFamily="18" charset="0"/>
                <a:cs typeface="Times New Roman"/>
              </a:rPr>
              <a:t> </a:t>
            </a:r>
            <a:r>
              <a:rPr lang="en-US" sz="1400">
                <a:latin typeface="+mj-lt"/>
              </a:rPr>
              <a:t> </a:t>
            </a:r>
            <a:r>
              <a:rPr lang="en-US" sz="1400">
                <a:latin typeface="+mj-lt"/>
                <a:ea typeface="Times New Roman" panose="02020603050405020304" pitchFamily="18" charset="0"/>
                <a:cs typeface="Times New Roman"/>
              </a:rPr>
              <a:t> </a:t>
            </a:r>
          </a:p>
        </p:txBody>
      </p:sp>
      <p:pic>
        <p:nvPicPr>
          <p:cNvPr id="7" name="Picture 6">
            <a:extLst>
              <a:ext uri="{FF2B5EF4-FFF2-40B4-BE49-F238E27FC236}">
                <a16:creationId xmlns:a16="http://schemas.microsoft.com/office/drawing/2014/main" id="{67AF3F64-9F11-41FA-962F-9164E4CE3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986" y="905940"/>
            <a:ext cx="2386453" cy="258350"/>
          </a:xfrm>
          <a:prstGeom prst="rect">
            <a:avLst/>
          </a:prstGeom>
        </p:spPr>
      </p:pic>
      <p:pic>
        <p:nvPicPr>
          <p:cNvPr id="8" name="Picture 7">
            <a:extLst>
              <a:ext uri="{FF2B5EF4-FFF2-40B4-BE49-F238E27FC236}">
                <a16:creationId xmlns:a16="http://schemas.microsoft.com/office/drawing/2014/main" id="{4E390639-A3B5-440C-918C-CBAC7DCB94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6" y="2543356"/>
            <a:ext cx="2631539" cy="259200"/>
          </a:xfrm>
          <a:prstGeom prst="rect">
            <a:avLst/>
          </a:prstGeom>
        </p:spPr>
      </p:pic>
      <p:pic>
        <p:nvPicPr>
          <p:cNvPr id="10" name="Picture 9">
            <a:extLst>
              <a:ext uri="{FF2B5EF4-FFF2-40B4-BE49-F238E27FC236}">
                <a16:creationId xmlns:a16="http://schemas.microsoft.com/office/drawing/2014/main" id="{4B01B831-B03E-41C1-B062-FD40C66D01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986" y="3520762"/>
            <a:ext cx="2530495" cy="259200"/>
          </a:xfrm>
          <a:prstGeom prst="rect">
            <a:avLst/>
          </a:prstGeom>
        </p:spPr>
      </p:pic>
      <p:pic>
        <p:nvPicPr>
          <p:cNvPr id="12" name="Picture 11">
            <a:extLst>
              <a:ext uri="{FF2B5EF4-FFF2-40B4-BE49-F238E27FC236}">
                <a16:creationId xmlns:a16="http://schemas.microsoft.com/office/drawing/2014/main" id="{4A8B0B86-C70D-4B84-B551-49EA848DAF5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986" y="1747257"/>
            <a:ext cx="2763335" cy="259200"/>
          </a:xfrm>
          <a:prstGeom prst="rect">
            <a:avLst/>
          </a:prstGeom>
        </p:spPr>
      </p:pic>
      <p:sp>
        <p:nvSpPr>
          <p:cNvPr id="13" name="Rectangle 12">
            <a:extLst>
              <a:ext uri="{FF2B5EF4-FFF2-40B4-BE49-F238E27FC236}">
                <a16:creationId xmlns:a16="http://schemas.microsoft.com/office/drawing/2014/main" id="{331DB540-D77D-42F2-81E2-BF625579F538}"/>
              </a:ext>
            </a:extLst>
          </p:cNvPr>
          <p:cNvSpPr/>
          <p:nvPr/>
        </p:nvSpPr>
        <p:spPr>
          <a:xfrm>
            <a:off x="452788" y="1114840"/>
            <a:ext cx="4983644" cy="523220"/>
          </a:xfrm>
          <a:prstGeom prst="rect">
            <a:avLst/>
          </a:prstGeom>
        </p:spPr>
        <p:txBody>
          <a:bodyPr wrap="square">
            <a:spAutoFit/>
          </a:bodyPr>
          <a:lstStyle/>
          <a:p>
            <a:pPr fontAlgn="base"/>
            <a:r>
              <a:rPr lang="en-GB" sz="1400" dirty="0">
                <a:solidFill>
                  <a:srgbClr val="53565A"/>
                </a:solidFill>
              </a:rPr>
              <a:t>A comprehensive data search engine including 2</a:t>
            </a:r>
            <a:r>
              <a:rPr lang="pl-PL" sz="1400" dirty="0">
                <a:solidFill>
                  <a:srgbClr val="53565A"/>
                </a:solidFill>
              </a:rPr>
              <a:t>8</a:t>
            </a:r>
            <a:r>
              <a:rPr lang="en-GB" sz="1400" dirty="0">
                <a:solidFill>
                  <a:srgbClr val="53565A"/>
                </a:solidFill>
              </a:rPr>
              <a:t>+ million datasets indexed from </a:t>
            </a:r>
            <a:r>
              <a:rPr lang="pl-PL" sz="1400" dirty="0">
                <a:solidFill>
                  <a:srgbClr val="53565A"/>
                </a:solidFill>
              </a:rPr>
              <a:t>2</a:t>
            </a:r>
            <a:r>
              <a:rPr lang="en-GB" sz="1400" dirty="0">
                <a:solidFill>
                  <a:srgbClr val="53565A"/>
                </a:solidFill>
              </a:rPr>
              <a:t>000s of data repositories</a:t>
            </a:r>
          </a:p>
        </p:txBody>
      </p:sp>
      <p:sp>
        <p:nvSpPr>
          <p:cNvPr id="14" name="Rectangle 13">
            <a:extLst>
              <a:ext uri="{FF2B5EF4-FFF2-40B4-BE49-F238E27FC236}">
                <a16:creationId xmlns:a16="http://schemas.microsoft.com/office/drawing/2014/main" id="{46BA1562-4104-45CB-8CC4-28A26A2166BD}"/>
              </a:ext>
            </a:extLst>
          </p:cNvPr>
          <p:cNvSpPr/>
          <p:nvPr/>
        </p:nvSpPr>
        <p:spPr>
          <a:xfrm>
            <a:off x="419468" y="1922493"/>
            <a:ext cx="4983643" cy="523220"/>
          </a:xfrm>
          <a:prstGeom prst="rect">
            <a:avLst/>
          </a:prstGeom>
        </p:spPr>
        <p:txBody>
          <a:bodyPr wrap="square">
            <a:spAutoFit/>
          </a:bodyPr>
          <a:lstStyle/>
          <a:p>
            <a:pPr fontAlgn="base"/>
            <a:r>
              <a:rPr lang="en-GB" sz="1400" dirty="0">
                <a:solidFill>
                  <a:srgbClr val="53565A"/>
                </a:solidFill>
              </a:rPr>
              <a:t>A repository specialized for research data, to store and share datasets following the FAIR data principles</a:t>
            </a:r>
          </a:p>
        </p:txBody>
      </p:sp>
      <p:sp>
        <p:nvSpPr>
          <p:cNvPr id="15" name="Rectangle 14">
            <a:extLst>
              <a:ext uri="{FF2B5EF4-FFF2-40B4-BE49-F238E27FC236}">
                <a16:creationId xmlns:a16="http://schemas.microsoft.com/office/drawing/2014/main" id="{3560F157-50D4-4312-9078-EBE49AB4BB34}"/>
              </a:ext>
            </a:extLst>
          </p:cNvPr>
          <p:cNvSpPr/>
          <p:nvPr/>
        </p:nvSpPr>
        <p:spPr>
          <a:xfrm>
            <a:off x="419468" y="2713109"/>
            <a:ext cx="5016963" cy="738664"/>
          </a:xfrm>
          <a:prstGeom prst="rect">
            <a:avLst/>
          </a:prstGeom>
        </p:spPr>
        <p:txBody>
          <a:bodyPr wrap="square">
            <a:spAutoFit/>
          </a:bodyPr>
          <a:lstStyle/>
          <a:p>
            <a:pPr fontAlgn="base"/>
            <a:r>
              <a:rPr lang="en-GB" sz="1400" dirty="0">
                <a:solidFill>
                  <a:srgbClr val="53565A"/>
                </a:solidFill>
              </a:rPr>
              <a:t>A collaborative team workspace where researchers can share project data, integrate external data sources securely and prepare datasets for publication</a:t>
            </a:r>
          </a:p>
        </p:txBody>
      </p:sp>
      <p:pic>
        <p:nvPicPr>
          <p:cNvPr id="16" name="Picture 15">
            <a:extLst>
              <a:ext uri="{FF2B5EF4-FFF2-40B4-BE49-F238E27FC236}">
                <a16:creationId xmlns:a16="http://schemas.microsoft.com/office/drawing/2014/main" id="{B59998F3-0138-42C9-B187-2B34530F1BAB}"/>
              </a:ext>
            </a:extLst>
          </p:cNvPr>
          <p:cNvPicPr/>
          <p:nvPr/>
        </p:nvPicPr>
        <p:blipFill>
          <a:blip r:embed="rId6"/>
          <a:stretch>
            <a:fillRect/>
          </a:stretch>
        </p:blipFill>
        <p:spPr>
          <a:xfrm>
            <a:off x="5732135" y="1127295"/>
            <a:ext cx="3010570" cy="1758323"/>
          </a:xfrm>
          <a:prstGeom prst="rect">
            <a:avLst/>
          </a:prstGeom>
        </p:spPr>
      </p:pic>
    </p:spTree>
    <p:extLst>
      <p:ext uri="{BB962C8B-B14F-4D97-AF65-F5344CB8AC3E}">
        <p14:creationId xmlns:p14="http://schemas.microsoft.com/office/powerpoint/2010/main" val="335020267"/>
      </p:ext>
    </p:extLst>
  </p:cSld>
  <p:clrMapOvr>
    <a:masterClrMapping/>
  </p:clrMapOvr>
</p:sld>
</file>

<file path=ppt/theme/theme1.xml><?xml version="1.0" encoding="utf-8"?>
<a:theme xmlns:a="http://schemas.openxmlformats.org/drawingml/2006/main" name="Elsevier">
  <a:themeElements>
    <a:clrScheme name="Custom 1">
      <a:dk1>
        <a:srgbClr val="53565A"/>
      </a:dk1>
      <a:lt1>
        <a:srgbClr val="FFFFFF"/>
      </a:lt1>
      <a:dk2>
        <a:srgbClr val="FF6C00"/>
      </a:dk2>
      <a:lt2>
        <a:srgbClr val="E7E6E6"/>
      </a:lt2>
      <a:accent1>
        <a:srgbClr val="3678DF"/>
      </a:accent1>
      <a:accent2>
        <a:srgbClr val="FF6C00"/>
      </a:accent2>
      <a:accent3>
        <a:srgbClr val="FCD300"/>
      </a:accent3>
      <a:accent4>
        <a:srgbClr val="F73D28"/>
      </a:accent4>
      <a:accent5>
        <a:srgbClr val="8ED600"/>
      </a:accent5>
      <a:accent6>
        <a:srgbClr val="661CC9"/>
      </a:accent6>
      <a:hlink>
        <a:srgbClr val="0563C1"/>
      </a:hlink>
      <a:folHlink>
        <a:srgbClr val="FF6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grey">
      <a:srgbClr val="53565A"/>
    </a:custClr>
    <a:custClr name="Orange">
      <a:srgbClr val="FF6C00"/>
    </a:custClr>
    <a:custClr name="Grey footer">
      <a:srgbClr val="A7A8AA"/>
    </a:custClr>
  </a:custClrLst>
  <a:extLst>
    <a:ext uri="{05A4C25C-085E-4340-85A3-A5531E510DB2}">
      <thm15:themeFamily xmlns:thm15="http://schemas.microsoft.com/office/thememl/2012/main" name="ELS_ppt-presentation_Arial 16_9 new.potx" id="{D40443C0-16AF-4A5D-8290-255DEE5F8301}" vid="{38A45B1D-F117-4F8B-9F78-F1219F5478A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ELS_ppt-presentation_Arial 16_9 new colorscheme</Template>
  <TotalTime>0</TotalTime>
  <Words>685</Words>
  <Application>Microsoft Office PowerPoint</Application>
  <PresentationFormat>On-screen Show (16:9)</PresentationFormat>
  <Paragraphs>90</Paragraphs>
  <Slides>10</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Courier New</vt:lpstr>
      <vt:lpstr>Lucida Sans Unicode</vt:lpstr>
      <vt:lpstr>Wingdings</vt:lpstr>
      <vt:lpstr>Elsevier</vt:lpstr>
      <vt:lpstr>Open research data How to make it work with </vt:lpstr>
      <vt:lpstr>The need to track and report on research data output</vt:lpstr>
      <vt:lpstr>Majority of public research data is hosted outside your institution </vt:lpstr>
      <vt:lpstr>It’s a manual time-consuming process</vt:lpstr>
      <vt:lpstr>Your researchers have access to thousands of repositories</vt:lpstr>
      <vt:lpstr>Our solution is better than open source</vt:lpstr>
      <vt:lpstr>PowerPoint Presentation</vt:lpstr>
      <vt:lpstr>Mendeley Data Monitor: putting you in the RDM driving seat</vt:lpstr>
      <vt:lpstr>An-end to-end RDM solution for institutions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Data Management with</dc:title>
  <dc:creator/>
  <cp:lastModifiedBy/>
  <cp:revision>70</cp:revision>
  <cp:lastPrinted>2018-07-23T12:36:44Z</cp:lastPrinted>
  <dcterms:created xsi:type="dcterms:W3CDTF">2018-05-29T20:11:58Z</dcterms:created>
  <dcterms:modified xsi:type="dcterms:W3CDTF">2021-09-17T11:32:46Z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49ac42a-3eb4-4074-b885-aea26bd6241e_Enabled">
    <vt:lpwstr>true</vt:lpwstr>
  </property>
  <property fmtid="{D5CDD505-2E9C-101B-9397-08002B2CF9AE}" pid="3" name="MSIP_Label_549ac42a-3eb4-4074-b885-aea26bd6241e_SetDate">
    <vt:lpwstr>2021-09-17T10:03:19Z</vt:lpwstr>
  </property>
  <property fmtid="{D5CDD505-2E9C-101B-9397-08002B2CF9AE}" pid="4" name="MSIP_Label_549ac42a-3eb4-4074-b885-aea26bd6241e_Method">
    <vt:lpwstr>Standard</vt:lpwstr>
  </property>
  <property fmtid="{D5CDD505-2E9C-101B-9397-08002B2CF9AE}" pid="5" name="MSIP_Label_549ac42a-3eb4-4074-b885-aea26bd6241e_Name">
    <vt:lpwstr>General Business</vt:lpwstr>
  </property>
  <property fmtid="{D5CDD505-2E9C-101B-9397-08002B2CF9AE}" pid="6" name="MSIP_Label_549ac42a-3eb4-4074-b885-aea26bd6241e_SiteId">
    <vt:lpwstr>9274ee3f-9425-4109-a27f-9fb15c10675d</vt:lpwstr>
  </property>
  <property fmtid="{D5CDD505-2E9C-101B-9397-08002B2CF9AE}" pid="7" name="MSIP_Label_549ac42a-3eb4-4074-b885-aea26bd6241e_ActionId">
    <vt:lpwstr>6897027c-af9f-419f-ac73-b0c5d970c5db</vt:lpwstr>
  </property>
  <property fmtid="{D5CDD505-2E9C-101B-9397-08002B2CF9AE}" pid="8" name="MSIP_Label_549ac42a-3eb4-4074-b885-aea26bd6241e_ContentBits">
    <vt:lpwstr>0</vt:lpwstr>
  </property>
</Properties>
</file>